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E9EE4-1AD1-41C7-B827-711EEBC94C2E}" v="2" dt="2023-09-15T11:21:30.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5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pta, Ishan SBOBNG-PTIY/FAA" userId="8ab55fbe-9f3e-4feb-b9f7-6273b4960e09" providerId="ADAL" clId="{6C5E9EE4-1AD1-41C7-B827-711EEBC94C2E}"/>
    <pc:docChg chg="custSel addSld modSld">
      <pc:chgData name="Gupta, Ishan SBOBNG-PTIY/FAA" userId="8ab55fbe-9f3e-4feb-b9f7-6273b4960e09" providerId="ADAL" clId="{6C5E9EE4-1AD1-41C7-B827-711EEBC94C2E}" dt="2023-09-15T11:21:33.802" v="28" actId="962"/>
      <pc:docMkLst>
        <pc:docMk/>
      </pc:docMkLst>
      <pc:sldChg chg="modSp mod">
        <pc:chgData name="Gupta, Ishan SBOBNG-PTIY/FAA" userId="8ab55fbe-9f3e-4feb-b9f7-6273b4960e09" providerId="ADAL" clId="{6C5E9EE4-1AD1-41C7-B827-711EEBC94C2E}" dt="2023-09-15T10:51:37.618" v="22" actId="20577"/>
        <pc:sldMkLst>
          <pc:docMk/>
          <pc:sldMk cId="8780728" sldId="265"/>
        </pc:sldMkLst>
        <pc:spChg chg="mod">
          <ac:chgData name="Gupta, Ishan SBOBNG-PTIY/FAA" userId="8ab55fbe-9f3e-4feb-b9f7-6273b4960e09" providerId="ADAL" clId="{6C5E9EE4-1AD1-41C7-B827-711EEBC94C2E}" dt="2023-09-15T10:51:37.618" v="22" actId="20577"/>
          <ac:spMkLst>
            <pc:docMk/>
            <pc:sldMk cId="8780728" sldId="265"/>
            <ac:spMk id="3" creationId="{5EEF1FF0-BE3C-10F9-B56B-83147970D96E}"/>
          </ac:spMkLst>
        </pc:spChg>
      </pc:sldChg>
      <pc:sldChg chg="addSp delSp modSp new mod setBg">
        <pc:chgData name="Gupta, Ishan SBOBNG-PTIY/FAA" userId="8ab55fbe-9f3e-4feb-b9f7-6273b4960e09" providerId="ADAL" clId="{6C5E9EE4-1AD1-41C7-B827-711EEBC94C2E}" dt="2023-09-15T09:52:33.271" v="10" actId="26606"/>
        <pc:sldMkLst>
          <pc:docMk/>
          <pc:sldMk cId="725125969" sldId="267"/>
        </pc:sldMkLst>
        <pc:spChg chg="mod">
          <ac:chgData name="Gupta, Ishan SBOBNG-PTIY/FAA" userId="8ab55fbe-9f3e-4feb-b9f7-6273b4960e09" providerId="ADAL" clId="{6C5E9EE4-1AD1-41C7-B827-711EEBC94C2E}" dt="2023-09-15T09:52:33.271" v="10" actId="26606"/>
          <ac:spMkLst>
            <pc:docMk/>
            <pc:sldMk cId="725125969" sldId="267"/>
            <ac:spMk id="2" creationId="{9949518F-290E-68ED-67AF-02BE050FE921}"/>
          </ac:spMkLst>
        </pc:spChg>
        <pc:spChg chg="del">
          <ac:chgData name="Gupta, Ishan SBOBNG-PTIY/FAA" userId="8ab55fbe-9f3e-4feb-b9f7-6273b4960e09" providerId="ADAL" clId="{6C5E9EE4-1AD1-41C7-B827-711EEBC94C2E}" dt="2023-09-15T09:52:28.194" v="1" actId="931"/>
          <ac:spMkLst>
            <pc:docMk/>
            <pc:sldMk cId="725125969" sldId="267"/>
            <ac:spMk id="3" creationId="{073DA885-06F5-2ABE-D471-123E9A9FC8A8}"/>
          </ac:spMkLst>
        </pc:spChg>
        <pc:spChg chg="add">
          <ac:chgData name="Gupta, Ishan SBOBNG-PTIY/FAA" userId="8ab55fbe-9f3e-4feb-b9f7-6273b4960e09" providerId="ADAL" clId="{6C5E9EE4-1AD1-41C7-B827-711EEBC94C2E}" dt="2023-09-15T09:52:33.271" v="10" actId="26606"/>
          <ac:spMkLst>
            <pc:docMk/>
            <pc:sldMk cId="725125969" sldId="267"/>
            <ac:spMk id="16" creationId="{B4059D9B-2E55-47FE-A188-0F9BD734E0A0}"/>
          </ac:spMkLst>
        </pc:spChg>
        <pc:grpChg chg="add">
          <ac:chgData name="Gupta, Ishan SBOBNG-PTIY/FAA" userId="8ab55fbe-9f3e-4feb-b9f7-6273b4960e09" providerId="ADAL" clId="{6C5E9EE4-1AD1-41C7-B827-711EEBC94C2E}" dt="2023-09-15T09:52:33.271" v="10" actId="26606"/>
          <ac:grpSpMkLst>
            <pc:docMk/>
            <pc:sldMk cId="725125969" sldId="267"/>
            <ac:grpSpMk id="18" creationId="{F938B951-7EFC-40A2-B198-E73D39DFB3FC}"/>
          </ac:grpSpMkLst>
        </pc:grpChg>
        <pc:picChg chg="add mod">
          <ac:chgData name="Gupta, Ishan SBOBNG-PTIY/FAA" userId="8ab55fbe-9f3e-4feb-b9f7-6273b4960e09" providerId="ADAL" clId="{6C5E9EE4-1AD1-41C7-B827-711EEBC94C2E}" dt="2023-09-15T09:52:33.271" v="10" actId="26606"/>
          <ac:picMkLst>
            <pc:docMk/>
            <pc:sldMk cId="725125969" sldId="267"/>
            <ac:picMk id="5" creationId="{87BD4ECD-0BCF-D87A-583D-8E415A63EA12}"/>
          </ac:picMkLst>
        </pc:picChg>
        <pc:picChg chg="add mod">
          <ac:chgData name="Gupta, Ishan SBOBNG-PTIY/FAA" userId="8ab55fbe-9f3e-4feb-b9f7-6273b4960e09" providerId="ADAL" clId="{6C5E9EE4-1AD1-41C7-B827-711EEBC94C2E}" dt="2023-09-15T09:52:33.271" v="10" actId="26606"/>
          <ac:picMkLst>
            <pc:docMk/>
            <pc:sldMk cId="725125969" sldId="267"/>
            <ac:picMk id="7" creationId="{FD9A17DD-55FD-DA3B-CB8D-8D598543DFE8}"/>
          </ac:picMkLst>
        </pc:picChg>
        <pc:picChg chg="add mod">
          <ac:chgData name="Gupta, Ishan SBOBNG-PTIY/FAA" userId="8ab55fbe-9f3e-4feb-b9f7-6273b4960e09" providerId="ADAL" clId="{6C5E9EE4-1AD1-41C7-B827-711EEBC94C2E}" dt="2023-09-15T09:52:33.271" v="10" actId="26606"/>
          <ac:picMkLst>
            <pc:docMk/>
            <pc:sldMk cId="725125969" sldId="267"/>
            <ac:picMk id="9" creationId="{CE732055-1023-D365-60CC-47D3B9D9A88F}"/>
          </ac:picMkLst>
        </pc:picChg>
        <pc:picChg chg="add mod ord">
          <ac:chgData name="Gupta, Ishan SBOBNG-PTIY/FAA" userId="8ab55fbe-9f3e-4feb-b9f7-6273b4960e09" providerId="ADAL" clId="{6C5E9EE4-1AD1-41C7-B827-711EEBC94C2E}" dt="2023-09-15T09:52:33.271" v="10" actId="26606"/>
          <ac:picMkLst>
            <pc:docMk/>
            <pc:sldMk cId="725125969" sldId="267"/>
            <ac:picMk id="11" creationId="{59F67104-0126-1F75-373B-B2F9E9D8D9D3}"/>
          </ac:picMkLst>
        </pc:picChg>
      </pc:sldChg>
      <pc:sldChg chg="addSp delSp modSp new mod">
        <pc:chgData name="Gupta, Ishan SBOBNG-PTIY/FAA" userId="8ab55fbe-9f3e-4feb-b9f7-6273b4960e09" providerId="ADAL" clId="{6C5E9EE4-1AD1-41C7-B827-711EEBC94C2E}" dt="2023-09-15T11:21:33.802" v="28" actId="962"/>
        <pc:sldMkLst>
          <pc:docMk/>
          <pc:sldMk cId="3142528551" sldId="268"/>
        </pc:sldMkLst>
        <pc:spChg chg="del">
          <ac:chgData name="Gupta, Ishan SBOBNG-PTIY/FAA" userId="8ab55fbe-9f3e-4feb-b9f7-6273b4960e09" providerId="ADAL" clId="{6C5E9EE4-1AD1-41C7-B827-711EEBC94C2E}" dt="2023-09-15T11:21:30.058" v="24" actId="931"/>
          <ac:spMkLst>
            <pc:docMk/>
            <pc:sldMk cId="3142528551" sldId="268"/>
            <ac:spMk id="3" creationId="{72C80DF1-69C3-3BF2-07F0-CEC7BE6BD22D}"/>
          </ac:spMkLst>
        </pc:spChg>
        <pc:picChg chg="add mod">
          <ac:chgData name="Gupta, Ishan SBOBNG-PTIY/FAA" userId="8ab55fbe-9f3e-4feb-b9f7-6273b4960e09" providerId="ADAL" clId="{6C5E9EE4-1AD1-41C7-B827-711EEBC94C2E}" dt="2023-09-15T11:21:33.802" v="28" actId="962"/>
          <ac:picMkLst>
            <pc:docMk/>
            <pc:sldMk cId="3142528551" sldId="268"/>
            <ac:picMk id="5" creationId="{653968A8-899D-4A87-F1B7-5D277B9DA7F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1B4EB5-DA1B-4B57-AA72-33B0674A92B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D6B479C-F987-4331-950A-CA40B7A82519}">
      <dgm:prSet/>
      <dgm:spPr/>
      <dgm:t>
        <a:bodyPr/>
        <a:lstStyle/>
        <a:p>
          <a:r>
            <a:rPr lang="en-US"/>
            <a:t>- serverless - table not supported</a:t>
          </a:r>
        </a:p>
      </dgm:t>
    </dgm:pt>
    <dgm:pt modelId="{79ED97F8-5399-4EAB-8417-CEF1484DB80B}" type="parTrans" cxnId="{FB63D79E-D436-4A8F-9CED-010242F7BDB2}">
      <dgm:prSet/>
      <dgm:spPr/>
      <dgm:t>
        <a:bodyPr/>
        <a:lstStyle/>
        <a:p>
          <a:endParaRPr lang="en-US"/>
        </a:p>
      </dgm:t>
    </dgm:pt>
    <dgm:pt modelId="{89B4E25A-0ABB-4B42-A486-FA59E3527A3D}" type="sibTrans" cxnId="{FB63D79E-D436-4A8F-9CED-010242F7BDB2}">
      <dgm:prSet/>
      <dgm:spPr/>
      <dgm:t>
        <a:bodyPr/>
        <a:lstStyle/>
        <a:p>
          <a:endParaRPr lang="en-US"/>
        </a:p>
      </dgm:t>
    </dgm:pt>
    <dgm:pt modelId="{F782AC3B-E409-44AD-A0AC-8E4DB3359FC7}">
      <dgm:prSet/>
      <dgm:spPr/>
      <dgm:t>
        <a:bodyPr/>
        <a:lstStyle/>
        <a:p>
          <a:r>
            <a:rPr lang="en-US"/>
            <a:t>- The main difference between dedicated VM and serverless option is that </a:t>
          </a:r>
        </a:p>
      </dgm:t>
    </dgm:pt>
    <dgm:pt modelId="{18ED5852-92D2-4754-992E-B41058E05ED8}" type="parTrans" cxnId="{479F8818-ECE2-41C1-AA10-C19099A78379}">
      <dgm:prSet/>
      <dgm:spPr/>
      <dgm:t>
        <a:bodyPr/>
        <a:lstStyle/>
        <a:p>
          <a:endParaRPr lang="en-US"/>
        </a:p>
      </dgm:t>
    </dgm:pt>
    <dgm:pt modelId="{C03F9111-DD55-4C75-8164-117F16C6441F}" type="sibTrans" cxnId="{479F8818-ECE2-41C1-AA10-C19099A78379}">
      <dgm:prSet/>
      <dgm:spPr/>
      <dgm:t>
        <a:bodyPr/>
        <a:lstStyle/>
        <a:p>
          <a:endParaRPr lang="en-US"/>
        </a:p>
      </dgm:t>
    </dgm:pt>
    <dgm:pt modelId="{84A9687C-4052-4FE1-8ED9-ED4201AE6B65}">
      <dgm:prSet/>
      <dgm:spPr/>
      <dgm:t>
        <a:bodyPr/>
        <a:lstStyle/>
        <a:p>
          <a:r>
            <a:rPr lang="en-US"/>
            <a:t>- dedicated VMs provide a fixed amount of resources that are allocated to the VM, </a:t>
          </a:r>
        </a:p>
      </dgm:t>
    </dgm:pt>
    <dgm:pt modelId="{AEF72F92-73C8-4BA3-B584-27B45E467FDA}" type="parTrans" cxnId="{90F407EA-EF68-401A-94AD-49E72A22C14C}">
      <dgm:prSet/>
      <dgm:spPr/>
      <dgm:t>
        <a:bodyPr/>
        <a:lstStyle/>
        <a:p>
          <a:endParaRPr lang="en-US"/>
        </a:p>
      </dgm:t>
    </dgm:pt>
    <dgm:pt modelId="{C5EDAE47-3BA6-4F0C-AB23-59238DFAC058}" type="sibTrans" cxnId="{90F407EA-EF68-401A-94AD-49E72A22C14C}">
      <dgm:prSet/>
      <dgm:spPr/>
      <dgm:t>
        <a:bodyPr/>
        <a:lstStyle/>
        <a:p>
          <a:endParaRPr lang="en-US"/>
        </a:p>
      </dgm:t>
    </dgm:pt>
    <dgm:pt modelId="{9C5FF1D6-2245-458A-AD47-9480ED5DECBA}">
      <dgm:prSet/>
      <dgm:spPr/>
      <dgm:t>
        <a:bodyPr/>
        <a:lstStyle/>
        <a:p>
          <a:r>
            <a:rPr lang="en-US"/>
            <a:t>- while serverless options provide resources on demand and scale automatically based on usage</a:t>
          </a:r>
        </a:p>
      </dgm:t>
    </dgm:pt>
    <dgm:pt modelId="{5C46A1BD-0288-4033-B853-5DB16A21CCCD}" type="parTrans" cxnId="{56D6C9A4-6A5D-462F-B857-36F94ABC1154}">
      <dgm:prSet/>
      <dgm:spPr/>
      <dgm:t>
        <a:bodyPr/>
        <a:lstStyle/>
        <a:p>
          <a:endParaRPr lang="en-US"/>
        </a:p>
      </dgm:t>
    </dgm:pt>
    <dgm:pt modelId="{3F6859E1-8C63-40EE-9B3F-441BC5F92A97}" type="sibTrans" cxnId="{56D6C9A4-6A5D-462F-B857-36F94ABC1154}">
      <dgm:prSet/>
      <dgm:spPr/>
      <dgm:t>
        <a:bodyPr/>
        <a:lstStyle/>
        <a:p>
          <a:endParaRPr lang="en-US"/>
        </a:p>
      </dgm:t>
    </dgm:pt>
    <dgm:pt modelId="{D5DA8577-6D56-4671-93A1-D9F05BDA548C}">
      <dgm:prSet/>
      <dgm:spPr/>
      <dgm:t>
        <a:bodyPr/>
        <a:lstStyle/>
        <a:p>
          <a:r>
            <a:rPr lang="en-US"/>
            <a:t>- data integration unit(DIU) using this Data warehouse calculates the cost</a:t>
          </a:r>
        </a:p>
      </dgm:t>
    </dgm:pt>
    <dgm:pt modelId="{ACB023F7-539F-40B1-B02C-B36495E8D358}" type="parTrans" cxnId="{27F846F0-0DAA-470B-BFBF-B6720B1656BD}">
      <dgm:prSet/>
      <dgm:spPr/>
      <dgm:t>
        <a:bodyPr/>
        <a:lstStyle/>
        <a:p>
          <a:endParaRPr lang="en-US"/>
        </a:p>
      </dgm:t>
    </dgm:pt>
    <dgm:pt modelId="{54232608-E295-4B47-967F-D491424E357E}" type="sibTrans" cxnId="{27F846F0-0DAA-470B-BFBF-B6720B1656BD}">
      <dgm:prSet/>
      <dgm:spPr/>
      <dgm:t>
        <a:bodyPr/>
        <a:lstStyle/>
        <a:p>
          <a:endParaRPr lang="en-US"/>
        </a:p>
      </dgm:t>
    </dgm:pt>
    <dgm:pt modelId="{2033ADC9-E686-4E6B-8A99-A4224AA430E2}">
      <dgm:prSet/>
      <dgm:spPr/>
      <dgm:t>
        <a:bodyPr/>
        <a:lstStyle/>
        <a:p>
          <a:r>
            <a:rPr lang="en-US"/>
            <a:t>- Openrowset is a function used to read the file</a:t>
          </a:r>
        </a:p>
      </dgm:t>
    </dgm:pt>
    <dgm:pt modelId="{C9F1A1AC-3F80-409F-BA68-4EB3FC016497}" type="parTrans" cxnId="{FE96216C-05BE-4B17-BEF8-3474068CF01B}">
      <dgm:prSet/>
      <dgm:spPr/>
      <dgm:t>
        <a:bodyPr/>
        <a:lstStyle/>
        <a:p>
          <a:endParaRPr lang="en-US"/>
        </a:p>
      </dgm:t>
    </dgm:pt>
    <dgm:pt modelId="{D2425693-9D13-4B96-B93E-1C7B9423B972}" type="sibTrans" cxnId="{FE96216C-05BE-4B17-BEF8-3474068CF01B}">
      <dgm:prSet/>
      <dgm:spPr/>
      <dgm:t>
        <a:bodyPr/>
        <a:lstStyle/>
        <a:p>
          <a:endParaRPr lang="en-US"/>
        </a:p>
      </dgm:t>
    </dgm:pt>
    <dgm:pt modelId="{8530911A-01F0-4CEA-9E81-75FD895AC6B3}">
      <dgm:prSet/>
      <dgm:spPr/>
      <dgm:t>
        <a:bodyPr/>
        <a:lstStyle/>
        <a:p>
          <a:r>
            <a:rPr lang="en-US"/>
            <a:t>- OPENROWSET is a T-SQL function that allows for reading data from many sources including using the SQL Server's BULK import capability</a:t>
          </a:r>
        </a:p>
      </dgm:t>
    </dgm:pt>
    <dgm:pt modelId="{DBB24F30-72F8-4CE5-8262-F6A6D5BC6EE2}" type="parTrans" cxnId="{A5DBE720-F980-4642-9556-62498ACF7065}">
      <dgm:prSet/>
      <dgm:spPr/>
      <dgm:t>
        <a:bodyPr/>
        <a:lstStyle/>
        <a:p>
          <a:endParaRPr lang="en-US"/>
        </a:p>
      </dgm:t>
    </dgm:pt>
    <dgm:pt modelId="{7C669DF0-203B-4C35-A9FC-C9186ABABDF7}" type="sibTrans" cxnId="{A5DBE720-F980-4642-9556-62498ACF7065}">
      <dgm:prSet/>
      <dgm:spPr/>
      <dgm:t>
        <a:bodyPr/>
        <a:lstStyle/>
        <a:p>
          <a:endParaRPr lang="en-US"/>
        </a:p>
      </dgm:t>
    </dgm:pt>
    <dgm:pt modelId="{62400397-8A36-4FF9-A164-1A5C263BF2D1}">
      <dgm:prSet/>
      <dgm:spPr/>
      <dgm:t>
        <a:bodyPr/>
        <a:lstStyle/>
        <a:p>
          <a:r>
            <a:rPr lang="en-US"/>
            <a:t>- we can create the database inside using code or UI.</a:t>
          </a:r>
        </a:p>
      </dgm:t>
    </dgm:pt>
    <dgm:pt modelId="{D1BB0D44-30E2-46E2-A2A5-1C82295C391C}" type="parTrans" cxnId="{FB96A8B0-569A-4CC1-90AA-F52C441366D1}">
      <dgm:prSet/>
      <dgm:spPr/>
      <dgm:t>
        <a:bodyPr/>
        <a:lstStyle/>
        <a:p>
          <a:endParaRPr lang="en-US"/>
        </a:p>
      </dgm:t>
    </dgm:pt>
    <dgm:pt modelId="{B8781D7A-6559-47B4-993E-04A504A89A65}" type="sibTrans" cxnId="{FB96A8B0-569A-4CC1-90AA-F52C441366D1}">
      <dgm:prSet/>
      <dgm:spPr/>
      <dgm:t>
        <a:bodyPr/>
        <a:lstStyle/>
        <a:p>
          <a:endParaRPr lang="en-US"/>
        </a:p>
      </dgm:t>
    </dgm:pt>
    <dgm:pt modelId="{AE055696-BB97-4580-9510-966E825BE075}">
      <dgm:prSet/>
      <dgm:spPr/>
      <dgm:t>
        <a:bodyPr/>
        <a:lstStyle/>
        <a:p>
          <a:r>
            <a:rPr lang="en-US"/>
            <a:t>- UTF - collate is used to enable some special characters</a:t>
          </a:r>
        </a:p>
      </dgm:t>
    </dgm:pt>
    <dgm:pt modelId="{F67A2CF3-93FD-42CB-81C3-1919D8E3F01A}" type="parTrans" cxnId="{0D64B3F3-C55F-42E1-8D49-D2864B2E10F7}">
      <dgm:prSet/>
      <dgm:spPr/>
      <dgm:t>
        <a:bodyPr/>
        <a:lstStyle/>
        <a:p>
          <a:endParaRPr lang="en-US"/>
        </a:p>
      </dgm:t>
    </dgm:pt>
    <dgm:pt modelId="{4682CE6C-C84A-4F1B-B422-E77035387B83}" type="sibTrans" cxnId="{0D64B3F3-C55F-42E1-8D49-D2864B2E10F7}">
      <dgm:prSet/>
      <dgm:spPr/>
      <dgm:t>
        <a:bodyPr/>
        <a:lstStyle/>
        <a:p>
          <a:endParaRPr lang="en-US"/>
        </a:p>
      </dgm:t>
    </dgm:pt>
    <dgm:pt modelId="{596B6B0A-F830-42BF-AF63-2437C4AC5870}">
      <dgm:prSet/>
      <dgm:spPr/>
      <dgm:t>
        <a:bodyPr/>
        <a:lstStyle/>
        <a:p>
          <a:r>
            <a:rPr lang="en-US"/>
            <a:t>create db1 collate Latin1_general_100_BIN2_UTF8</a:t>
          </a:r>
        </a:p>
      </dgm:t>
    </dgm:pt>
    <dgm:pt modelId="{1141EC8D-09F1-4F98-BE03-EAB6FB678558}" type="parTrans" cxnId="{2E041E23-0638-41B0-9035-4B65D93D4016}">
      <dgm:prSet/>
      <dgm:spPr/>
      <dgm:t>
        <a:bodyPr/>
        <a:lstStyle/>
        <a:p>
          <a:endParaRPr lang="en-US"/>
        </a:p>
      </dgm:t>
    </dgm:pt>
    <dgm:pt modelId="{71F304CE-1982-4E6E-9CD0-C97431ED551B}" type="sibTrans" cxnId="{2E041E23-0638-41B0-9035-4B65D93D4016}">
      <dgm:prSet/>
      <dgm:spPr/>
      <dgm:t>
        <a:bodyPr/>
        <a:lstStyle/>
        <a:p>
          <a:endParaRPr lang="en-US"/>
        </a:p>
      </dgm:t>
    </dgm:pt>
    <dgm:pt modelId="{45FA0E95-4109-4798-9F40-5CE7DFCC604A}">
      <dgm:prSet/>
      <dgm:spPr/>
      <dgm:t>
        <a:bodyPr/>
        <a:lstStyle/>
        <a:p>
          <a:r>
            <a:rPr lang="en-US"/>
            <a:t>- Common table expression</a:t>
          </a:r>
        </a:p>
      </dgm:t>
    </dgm:pt>
    <dgm:pt modelId="{E8715F44-3470-451C-A7CE-A93D14CA9085}" type="parTrans" cxnId="{D9C319F1-1681-4690-BFC7-D02BA638C2F4}">
      <dgm:prSet/>
      <dgm:spPr/>
      <dgm:t>
        <a:bodyPr/>
        <a:lstStyle/>
        <a:p>
          <a:endParaRPr lang="en-US"/>
        </a:p>
      </dgm:t>
    </dgm:pt>
    <dgm:pt modelId="{FB346FCC-7A5C-4CF6-BBA9-2F05EC47DAF1}" type="sibTrans" cxnId="{D9C319F1-1681-4690-BFC7-D02BA638C2F4}">
      <dgm:prSet/>
      <dgm:spPr/>
      <dgm:t>
        <a:bodyPr/>
        <a:lstStyle/>
        <a:p>
          <a:endParaRPr lang="en-US"/>
        </a:p>
      </dgm:t>
    </dgm:pt>
    <dgm:pt modelId="{BF5819CA-4DF2-4ED3-81F5-691CC1F8E819}" type="pres">
      <dgm:prSet presAssocID="{501B4EB5-DA1B-4B57-AA72-33B0674A92B5}" presName="linear" presStyleCnt="0">
        <dgm:presLayoutVars>
          <dgm:animLvl val="lvl"/>
          <dgm:resizeHandles val="exact"/>
        </dgm:presLayoutVars>
      </dgm:prSet>
      <dgm:spPr/>
    </dgm:pt>
    <dgm:pt modelId="{B8B25307-7B4F-4FCD-9E10-10F216BACF15}" type="pres">
      <dgm:prSet presAssocID="{DD6B479C-F987-4331-950A-CA40B7A82519}" presName="parentText" presStyleLbl="node1" presStyleIdx="0" presStyleCnt="11">
        <dgm:presLayoutVars>
          <dgm:chMax val="0"/>
          <dgm:bulletEnabled val="1"/>
        </dgm:presLayoutVars>
      </dgm:prSet>
      <dgm:spPr/>
    </dgm:pt>
    <dgm:pt modelId="{0DA0CCFE-88F5-4368-A068-BB6A6EC44B96}" type="pres">
      <dgm:prSet presAssocID="{89B4E25A-0ABB-4B42-A486-FA59E3527A3D}" presName="spacer" presStyleCnt="0"/>
      <dgm:spPr/>
    </dgm:pt>
    <dgm:pt modelId="{D259B52D-D1C1-42C4-9451-37740626ACE1}" type="pres">
      <dgm:prSet presAssocID="{F782AC3B-E409-44AD-A0AC-8E4DB3359FC7}" presName="parentText" presStyleLbl="node1" presStyleIdx="1" presStyleCnt="11">
        <dgm:presLayoutVars>
          <dgm:chMax val="0"/>
          <dgm:bulletEnabled val="1"/>
        </dgm:presLayoutVars>
      </dgm:prSet>
      <dgm:spPr/>
    </dgm:pt>
    <dgm:pt modelId="{9C319729-1AE8-45F5-BA96-1023DCBFFE50}" type="pres">
      <dgm:prSet presAssocID="{C03F9111-DD55-4C75-8164-117F16C6441F}" presName="spacer" presStyleCnt="0"/>
      <dgm:spPr/>
    </dgm:pt>
    <dgm:pt modelId="{5339D355-153A-46A2-89DF-7DD20D439FD0}" type="pres">
      <dgm:prSet presAssocID="{84A9687C-4052-4FE1-8ED9-ED4201AE6B65}" presName="parentText" presStyleLbl="node1" presStyleIdx="2" presStyleCnt="11">
        <dgm:presLayoutVars>
          <dgm:chMax val="0"/>
          <dgm:bulletEnabled val="1"/>
        </dgm:presLayoutVars>
      </dgm:prSet>
      <dgm:spPr/>
    </dgm:pt>
    <dgm:pt modelId="{D88D5E56-9707-4785-96BE-BF8980ACC224}" type="pres">
      <dgm:prSet presAssocID="{C5EDAE47-3BA6-4F0C-AB23-59238DFAC058}" presName="spacer" presStyleCnt="0"/>
      <dgm:spPr/>
    </dgm:pt>
    <dgm:pt modelId="{5BC7C5F1-8EB4-41FA-8300-85E581BC7AC6}" type="pres">
      <dgm:prSet presAssocID="{9C5FF1D6-2245-458A-AD47-9480ED5DECBA}" presName="parentText" presStyleLbl="node1" presStyleIdx="3" presStyleCnt="11">
        <dgm:presLayoutVars>
          <dgm:chMax val="0"/>
          <dgm:bulletEnabled val="1"/>
        </dgm:presLayoutVars>
      </dgm:prSet>
      <dgm:spPr/>
    </dgm:pt>
    <dgm:pt modelId="{C7D2F68C-AFDC-4983-AAC6-6785BFBAA687}" type="pres">
      <dgm:prSet presAssocID="{3F6859E1-8C63-40EE-9B3F-441BC5F92A97}" presName="spacer" presStyleCnt="0"/>
      <dgm:spPr/>
    </dgm:pt>
    <dgm:pt modelId="{D345A80E-EAA5-4F2F-8B69-643E097315D0}" type="pres">
      <dgm:prSet presAssocID="{D5DA8577-6D56-4671-93A1-D9F05BDA548C}" presName="parentText" presStyleLbl="node1" presStyleIdx="4" presStyleCnt="11">
        <dgm:presLayoutVars>
          <dgm:chMax val="0"/>
          <dgm:bulletEnabled val="1"/>
        </dgm:presLayoutVars>
      </dgm:prSet>
      <dgm:spPr/>
    </dgm:pt>
    <dgm:pt modelId="{A1ADC460-7AC9-4CA9-AD89-E6F7782A4E57}" type="pres">
      <dgm:prSet presAssocID="{54232608-E295-4B47-967F-D491424E357E}" presName="spacer" presStyleCnt="0"/>
      <dgm:spPr/>
    </dgm:pt>
    <dgm:pt modelId="{14324738-7535-4308-8C65-5BBE9C3201A0}" type="pres">
      <dgm:prSet presAssocID="{2033ADC9-E686-4E6B-8A99-A4224AA430E2}" presName="parentText" presStyleLbl="node1" presStyleIdx="5" presStyleCnt="11">
        <dgm:presLayoutVars>
          <dgm:chMax val="0"/>
          <dgm:bulletEnabled val="1"/>
        </dgm:presLayoutVars>
      </dgm:prSet>
      <dgm:spPr/>
    </dgm:pt>
    <dgm:pt modelId="{ECDD9E6E-1823-4D34-827D-25A799D98214}" type="pres">
      <dgm:prSet presAssocID="{D2425693-9D13-4B96-B93E-1C7B9423B972}" presName="spacer" presStyleCnt="0"/>
      <dgm:spPr/>
    </dgm:pt>
    <dgm:pt modelId="{6D7E5D06-AE55-4373-8F76-F896F6BC222A}" type="pres">
      <dgm:prSet presAssocID="{8530911A-01F0-4CEA-9E81-75FD895AC6B3}" presName="parentText" presStyleLbl="node1" presStyleIdx="6" presStyleCnt="11">
        <dgm:presLayoutVars>
          <dgm:chMax val="0"/>
          <dgm:bulletEnabled val="1"/>
        </dgm:presLayoutVars>
      </dgm:prSet>
      <dgm:spPr/>
    </dgm:pt>
    <dgm:pt modelId="{7876DE01-F4C7-4AA8-B8EA-4CFC501C35D7}" type="pres">
      <dgm:prSet presAssocID="{7C669DF0-203B-4C35-A9FC-C9186ABABDF7}" presName="spacer" presStyleCnt="0"/>
      <dgm:spPr/>
    </dgm:pt>
    <dgm:pt modelId="{3C32E90F-7891-481B-9DB1-BBD7E26B843B}" type="pres">
      <dgm:prSet presAssocID="{62400397-8A36-4FF9-A164-1A5C263BF2D1}" presName="parentText" presStyleLbl="node1" presStyleIdx="7" presStyleCnt="11">
        <dgm:presLayoutVars>
          <dgm:chMax val="0"/>
          <dgm:bulletEnabled val="1"/>
        </dgm:presLayoutVars>
      </dgm:prSet>
      <dgm:spPr/>
    </dgm:pt>
    <dgm:pt modelId="{E86C0C7B-511C-4741-91F4-B1F38CC691C9}" type="pres">
      <dgm:prSet presAssocID="{B8781D7A-6559-47B4-993E-04A504A89A65}" presName="spacer" presStyleCnt="0"/>
      <dgm:spPr/>
    </dgm:pt>
    <dgm:pt modelId="{3EB1E64C-0565-4BD4-AB97-780D1A727791}" type="pres">
      <dgm:prSet presAssocID="{AE055696-BB97-4580-9510-966E825BE075}" presName="parentText" presStyleLbl="node1" presStyleIdx="8" presStyleCnt="11">
        <dgm:presLayoutVars>
          <dgm:chMax val="0"/>
          <dgm:bulletEnabled val="1"/>
        </dgm:presLayoutVars>
      </dgm:prSet>
      <dgm:spPr/>
    </dgm:pt>
    <dgm:pt modelId="{196A2A24-EDC6-4847-834D-9C36CE4DC1F7}" type="pres">
      <dgm:prSet presAssocID="{4682CE6C-C84A-4F1B-B422-E77035387B83}" presName="spacer" presStyleCnt="0"/>
      <dgm:spPr/>
    </dgm:pt>
    <dgm:pt modelId="{939D0E83-178C-459B-8464-C9EDC4A856EF}" type="pres">
      <dgm:prSet presAssocID="{596B6B0A-F830-42BF-AF63-2437C4AC5870}" presName="parentText" presStyleLbl="node1" presStyleIdx="9" presStyleCnt="11">
        <dgm:presLayoutVars>
          <dgm:chMax val="0"/>
          <dgm:bulletEnabled val="1"/>
        </dgm:presLayoutVars>
      </dgm:prSet>
      <dgm:spPr/>
    </dgm:pt>
    <dgm:pt modelId="{391C8C4E-1355-43B0-8CB4-E908B0FD1B4C}" type="pres">
      <dgm:prSet presAssocID="{71F304CE-1982-4E6E-9CD0-C97431ED551B}" presName="spacer" presStyleCnt="0"/>
      <dgm:spPr/>
    </dgm:pt>
    <dgm:pt modelId="{EAB049E3-4A2F-43C3-9A52-B078300A7051}" type="pres">
      <dgm:prSet presAssocID="{45FA0E95-4109-4798-9F40-5CE7DFCC604A}" presName="parentText" presStyleLbl="node1" presStyleIdx="10" presStyleCnt="11">
        <dgm:presLayoutVars>
          <dgm:chMax val="0"/>
          <dgm:bulletEnabled val="1"/>
        </dgm:presLayoutVars>
      </dgm:prSet>
      <dgm:spPr/>
    </dgm:pt>
  </dgm:ptLst>
  <dgm:cxnLst>
    <dgm:cxn modelId="{AB94D811-B409-4D24-94C2-444CAE9DF299}" type="presOf" srcId="{F782AC3B-E409-44AD-A0AC-8E4DB3359FC7}" destId="{D259B52D-D1C1-42C4-9451-37740626ACE1}" srcOrd="0" destOrd="0" presId="urn:microsoft.com/office/officeart/2005/8/layout/vList2"/>
    <dgm:cxn modelId="{479F8818-ECE2-41C1-AA10-C19099A78379}" srcId="{501B4EB5-DA1B-4B57-AA72-33B0674A92B5}" destId="{F782AC3B-E409-44AD-A0AC-8E4DB3359FC7}" srcOrd="1" destOrd="0" parTransId="{18ED5852-92D2-4754-992E-B41058E05ED8}" sibTransId="{C03F9111-DD55-4C75-8164-117F16C6441F}"/>
    <dgm:cxn modelId="{40B5511B-28FA-4C72-8136-11B566EEEC5E}" type="presOf" srcId="{8530911A-01F0-4CEA-9E81-75FD895AC6B3}" destId="{6D7E5D06-AE55-4373-8F76-F896F6BC222A}" srcOrd="0" destOrd="0" presId="urn:microsoft.com/office/officeart/2005/8/layout/vList2"/>
    <dgm:cxn modelId="{5E48071F-FBD3-405F-8E6F-A2AE71EB20E5}" type="presOf" srcId="{84A9687C-4052-4FE1-8ED9-ED4201AE6B65}" destId="{5339D355-153A-46A2-89DF-7DD20D439FD0}" srcOrd="0" destOrd="0" presId="urn:microsoft.com/office/officeart/2005/8/layout/vList2"/>
    <dgm:cxn modelId="{A5DBE720-F980-4642-9556-62498ACF7065}" srcId="{501B4EB5-DA1B-4B57-AA72-33B0674A92B5}" destId="{8530911A-01F0-4CEA-9E81-75FD895AC6B3}" srcOrd="6" destOrd="0" parTransId="{DBB24F30-72F8-4CE5-8262-F6A6D5BC6EE2}" sibTransId="{7C669DF0-203B-4C35-A9FC-C9186ABABDF7}"/>
    <dgm:cxn modelId="{2E041E23-0638-41B0-9035-4B65D93D4016}" srcId="{501B4EB5-DA1B-4B57-AA72-33B0674A92B5}" destId="{596B6B0A-F830-42BF-AF63-2437C4AC5870}" srcOrd="9" destOrd="0" parTransId="{1141EC8D-09F1-4F98-BE03-EAB6FB678558}" sibTransId="{71F304CE-1982-4E6E-9CD0-C97431ED551B}"/>
    <dgm:cxn modelId="{6C93C05D-6DB8-49B3-95B5-33137DA38EBB}" type="presOf" srcId="{2033ADC9-E686-4E6B-8A99-A4224AA430E2}" destId="{14324738-7535-4308-8C65-5BBE9C3201A0}" srcOrd="0" destOrd="0" presId="urn:microsoft.com/office/officeart/2005/8/layout/vList2"/>
    <dgm:cxn modelId="{19440D5E-D006-47F0-B44B-F809FD225B84}" type="presOf" srcId="{45FA0E95-4109-4798-9F40-5CE7DFCC604A}" destId="{EAB049E3-4A2F-43C3-9A52-B078300A7051}" srcOrd="0" destOrd="0" presId="urn:microsoft.com/office/officeart/2005/8/layout/vList2"/>
    <dgm:cxn modelId="{50AD9067-0CE9-4CF1-9E80-B2DC3AE48FC2}" type="presOf" srcId="{DD6B479C-F987-4331-950A-CA40B7A82519}" destId="{B8B25307-7B4F-4FCD-9E10-10F216BACF15}" srcOrd="0" destOrd="0" presId="urn:microsoft.com/office/officeart/2005/8/layout/vList2"/>
    <dgm:cxn modelId="{FE96216C-05BE-4B17-BEF8-3474068CF01B}" srcId="{501B4EB5-DA1B-4B57-AA72-33B0674A92B5}" destId="{2033ADC9-E686-4E6B-8A99-A4224AA430E2}" srcOrd="5" destOrd="0" parTransId="{C9F1A1AC-3F80-409F-BA68-4EB3FC016497}" sibTransId="{D2425693-9D13-4B96-B93E-1C7B9423B972}"/>
    <dgm:cxn modelId="{02B80B50-C939-4FAC-9C56-ABD2254EBB59}" type="presOf" srcId="{596B6B0A-F830-42BF-AF63-2437C4AC5870}" destId="{939D0E83-178C-459B-8464-C9EDC4A856EF}" srcOrd="0" destOrd="0" presId="urn:microsoft.com/office/officeart/2005/8/layout/vList2"/>
    <dgm:cxn modelId="{3E631253-B89F-4CC8-95D0-651BACF8DD97}" type="presOf" srcId="{D5DA8577-6D56-4671-93A1-D9F05BDA548C}" destId="{D345A80E-EAA5-4F2F-8B69-643E097315D0}" srcOrd="0" destOrd="0" presId="urn:microsoft.com/office/officeart/2005/8/layout/vList2"/>
    <dgm:cxn modelId="{79D7C056-4AFE-4161-9740-0DC04D8A2E1F}" type="presOf" srcId="{501B4EB5-DA1B-4B57-AA72-33B0674A92B5}" destId="{BF5819CA-4DF2-4ED3-81F5-691CC1F8E819}" srcOrd="0" destOrd="0" presId="urn:microsoft.com/office/officeart/2005/8/layout/vList2"/>
    <dgm:cxn modelId="{2CAA317B-F806-446B-BDAF-A6C603539F0D}" type="presOf" srcId="{62400397-8A36-4FF9-A164-1A5C263BF2D1}" destId="{3C32E90F-7891-481B-9DB1-BBD7E26B843B}" srcOrd="0" destOrd="0" presId="urn:microsoft.com/office/officeart/2005/8/layout/vList2"/>
    <dgm:cxn modelId="{3A695E80-2550-4D3C-8625-A17ECCCA8438}" type="presOf" srcId="{AE055696-BB97-4580-9510-966E825BE075}" destId="{3EB1E64C-0565-4BD4-AB97-780D1A727791}" srcOrd="0" destOrd="0" presId="urn:microsoft.com/office/officeart/2005/8/layout/vList2"/>
    <dgm:cxn modelId="{312F0895-B2C3-4BAD-A975-D0A4D0A1AD18}" type="presOf" srcId="{9C5FF1D6-2245-458A-AD47-9480ED5DECBA}" destId="{5BC7C5F1-8EB4-41FA-8300-85E581BC7AC6}" srcOrd="0" destOrd="0" presId="urn:microsoft.com/office/officeart/2005/8/layout/vList2"/>
    <dgm:cxn modelId="{FB63D79E-D436-4A8F-9CED-010242F7BDB2}" srcId="{501B4EB5-DA1B-4B57-AA72-33B0674A92B5}" destId="{DD6B479C-F987-4331-950A-CA40B7A82519}" srcOrd="0" destOrd="0" parTransId="{79ED97F8-5399-4EAB-8417-CEF1484DB80B}" sibTransId="{89B4E25A-0ABB-4B42-A486-FA59E3527A3D}"/>
    <dgm:cxn modelId="{56D6C9A4-6A5D-462F-B857-36F94ABC1154}" srcId="{501B4EB5-DA1B-4B57-AA72-33B0674A92B5}" destId="{9C5FF1D6-2245-458A-AD47-9480ED5DECBA}" srcOrd="3" destOrd="0" parTransId="{5C46A1BD-0288-4033-B853-5DB16A21CCCD}" sibTransId="{3F6859E1-8C63-40EE-9B3F-441BC5F92A97}"/>
    <dgm:cxn modelId="{FB96A8B0-569A-4CC1-90AA-F52C441366D1}" srcId="{501B4EB5-DA1B-4B57-AA72-33B0674A92B5}" destId="{62400397-8A36-4FF9-A164-1A5C263BF2D1}" srcOrd="7" destOrd="0" parTransId="{D1BB0D44-30E2-46E2-A2A5-1C82295C391C}" sibTransId="{B8781D7A-6559-47B4-993E-04A504A89A65}"/>
    <dgm:cxn modelId="{90F407EA-EF68-401A-94AD-49E72A22C14C}" srcId="{501B4EB5-DA1B-4B57-AA72-33B0674A92B5}" destId="{84A9687C-4052-4FE1-8ED9-ED4201AE6B65}" srcOrd="2" destOrd="0" parTransId="{AEF72F92-73C8-4BA3-B584-27B45E467FDA}" sibTransId="{C5EDAE47-3BA6-4F0C-AB23-59238DFAC058}"/>
    <dgm:cxn modelId="{27F846F0-0DAA-470B-BFBF-B6720B1656BD}" srcId="{501B4EB5-DA1B-4B57-AA72-33B0674A92B5}" destId="{D5DA8577-6D56-4671-93A1-D9F05BDA548C}" srcOrd="4" destOrd="0" parTransId="{ACB023F7-539F-40B1-B02C-B36495E8D358}" sibTransId="{54232608-E295-4B47-967F-D491424E357E}"/>
    <dgm:cxn modelId="{D9C319F1-1681-4690-BFC7-D02BA638C2F4}" srcId="{501B4EB5-DA1B-4B57-AA72-33B0674A92B5}" destId="{45FA0E95-4109-4798-9F40-5CE7DFCC604A}" srcOrd="10" destOrd="0" parTransId="{E8715F44-3470-451C-A7CE-A93D14CA9085}" sibTransId="{FB346FCC-7A5C-4CF6-BBA9-2F05EC47DAF1}"/>
    <dgm:cxn modelId="{0D64B3F3-C55F-42E1-8D49-D2864B2E10F7}" srcId="{501B4EB5-DA1B-4B57-AA72-33B0674A92B5}" destId="{AE055696-BB97-4580-9510-966E825BE075}" srcOrd="8" destOrd="0" parTransId="{F67A2CF3-93FD-42CB-81C3-1919D8E3F01A}" sibTransId="{4682CE6C-C84A-4F1B-B422-E77035387B83}"/>
    <dgm:cxn modelId="{46CC4CC9-748B-41E8-A465-8ED1CA9EB94A}" type="presParOf" srcId="{BF5819CA-4DF2-4ED3-81F5-691CC1F8E819}" destId="{B8B25307-7B4F-4FCD-9E10-10F216BACF15}" srcOrd="0" destOrd="0" presId="urn:microsoft.com/office/officeart/2005/8/layout/vList2"/>
    <dgm:cxn modelId="{52EA30B0-F401-43DF-8B18-77EF437F21AB}" type="presParOf" srcId="{BF5819CA-4DF2-4ED3-81F5-691CC1F8E819}" destId="{0DA0CCFE-88F5-4368-A068-BB6A6EC44B96}" srcOrd="1" destOrd="0" presId="urn:microsoft.com/office/officeart/2005/8/layout/vList2"/>
    <dgm:cxn modelId="{2985D23C-F6EB-45BF-BAF9-03E2AAB0368B}" type="presParOf" srcId="{BF5819CA-4DF2-4ED3-81F5-691CC1F8E819}" destId="{D259B52D-D1C1-42C4-9451-37740626ACE1}" srcOrd="2" destOrd="0" presId="urn:microsoft.com/office/officeart/2005/8/layout/vList2"/>
    <dgm:cxn modelId="{014F95C3-3498-4372-9C17-4818F72BEB69}" type="presParOf" srcId="{BF5819CA-4DF2-4ED3-81F5-691CC1F8E819}" destId="{9C319729-1AE8-45F5-BA96-1023DCBFFE50}" srcOrd="3" destOrd="0" presId="urn:microsoft.com/office/officeart/2005/8/layout/vList2"/>
    <dgm:cxn modelId="{C5F0F9B6-F602-4A92-AD9A-7D5258690D9E}" type="presParOf" srcId="{BF5819CA-4DF2-4ED3-81F5-691CC1F8E819}" destId="{5339D355-153A-46A2-89DF-7DD20D439FD0}" srcOrd="4" destOrd="0" presId="urn:microsoft.com/office/officeart/2005/8/layout/vList2"/>
    <dgm:cxn modelId="{63864549-8DC8-4520-B577-CD14A3B7C451}" type="presParOf" srcId="{BF5819CA-4DF2-4ED3-81F5-691CC1F8E819}" destId="{D88D5E56-9707-4785-96BE-BF8980ACC224}" srcOrd="5" destOrd="0" presId="urn:microsoft.com/office/officeart/2005/8/layout/vList2"/>
    <dgm:cxn modelId="{C0C57200-132B-477D-9FA8-6688BF853DDD}" type="presParOf" srcId="{BF5819CA-4DF2-4ED3-81F5-691CC1F8E819}" destId="{5BC7C5F1-8EB4-41FA-8300-85E581BC7AC6}" srcOrd="6" destOrd="0" presId="urn:microsoft.com/office/officeart/2005/8/layout/vList2"/>
    <dgm:cxn modelId="{7EC34289-55CB-48D0-A487-1E493B8DC561}" type="presParOf" srcId="{BF5819CA-4DF2-4ED3-81F5-691CC1F8E819}" destId="{C7D2F68C-AFDC-4983-AAC6-6785BFBAA687}" srcOrd="7" destOrd="0" presId="urn:microsoft.com/office/officeart/2005/8/layout/vList2"/>
    <dgm:cxn modelId="{0C06B040-2CA9-4B4B-85CE-9FC9AA20FBFA}" type="presParOf" srcId="{BF5819CA-4DF2-4ED3-81F5-691CC1F8E819}" destId="{D345A80E-EAA5-4F2F-8B69-643E097315D0}" srcOrd="8" destOrd="0" presId="urn:microsoft.com/office/officeart/2005/8/layout/vList2"/>
    <dgm:cxn modelId="{D9137DA7-7845-44AD-A16D-39166D7338DB}" type="presParOf" srcId="{BF5819CA-4DF2-4ED3-81F5-691CC1F8E819}" destId="{A1ADC460-7AC9-4CA9-AD89-E6F7782A4E57}" srcOrd="9" destOrd="0" presId="urn:microsoft.com/office/officeart/2005/8/layout/vList2"/>
    <dgm:cxn modelId="{7958B695-DFE4-47B2-8EFD-4BF8E7C7DD86}" type="presParOf" srcId="{BF5819CA-4DF2-4ED3-81F5-691CC1F8E819}" destId="{14324738-7535-4308-8C65-5BBE9C3201A0}" srcOrd="10" destOrd="0" presId="urn:microsoft.com/office/officeart/2005/8/layout/vList2"/>
    <dgm:cxn modelId="{A25218B0-9B03-4D31-857D-A9F9844C139A}" type="presParOf" srcId="{BF5819CA-4DF2-4ED3-81F5-691CC1F8E819}" destId="{ECDD9E6E-1823-4D34-827D-25A799D98214}" srcOrd="11" destOrd="0" presId="urn:microsoft.com/office/officeart/2005/8/layout/vList2"/>
    <dgm:cxn modelId="{02C4B573-866C-4813-82A2-60E79EDB1E9B}" type="presParOf" srcId="{BF5819CA-4DF2-4ED3-81F5-691CC1F8E819}" destId="{6D7E5D06-AE55-4373-8F76-F896F6BC222A}" srcOrd="12" destOrd="0" presId="urn:microsoft.com/office/officeart/2005/8/layout/vList2"/>
    <dgm:cxn modelId="{CA18215A-923E-4F09-8000-A509408D2721}" type="presParOf" srcId="{BF5819CA-4DF2-4ED3-81F5-691CC1F8E819}" destId="{7876DE01-F4C7-4AA8-B8EA-4CFC501C35D7}" srcOrd="13" destOrd="0" presId="urn:microsoft.com/office/officeart/2005/8/layout/vList2"/>
    <dgm:cxn modelId="{4044F08C-4205-4282-83BB-3C45C6A3BB22}" type="presParOf" srcId="{BF5819CA-4DF2-4ED3-81F5-691CC1F8E819}" destId="{3C32E90F-7891-481B-9DB1-BBD7E26B843B}" srcOrd="14" destOrd="0" presId="urn:microsoft.com/office/officeart/2005/8/layout/vList2"/>
    <dgm:cxn modelId="{760BFB1D-D816-4801-975B-1A872DFD0875}" type="presParOf" srcId="{BF5819CA-4DF2-4ED3-81F5-691CC1F8E819}" destId="{E86C0C7B-511C-4741-91F4-B1F38CC691C9}" srcOrd="15" destOrd="0" presId="urn:microsoft.com/office/officeart/2005/8/layout/vList2"/>
    <dgm:cxn modelId="{03395089-991C-463F-976E-814FD7B341B0}" type="presParOf" srcId="{BF5819CA-4DF2-4ED3-81F5-691CC1F8E819}" destId="{3EB1E64C-0565-4BD4-AB97-780D1A727791}" srcOrd="16" destOrd="0" presId="urn:microsoft.com/office/officeart/2005/8/layout/vList2"/>
    <dgm:cxn modelId="{49FCFD5F-049D-494E-B17F-545ABD32F887}" type="presParOf" srcId="{BF5819CA-4DF2-4ED3-81F5-691CC1F8E819}" destId="{196A2A24-EDC6-4847-834D-9C36CE4DC1F7}" srcOrd="17" destOrd="0" presId="urn:microsoft.com/office/officeart/2005/8/layout/vList2"/>
    <dgm:cxn modelId="{8BEE7302-0012-4FBA-86FE-162DA8ECFC1C}" type="presParOf" srcId="{BF5819CA-4DF2-4ED3-81F5-691CC1F8E819}" destId="{939D0E83-178C-459B-8464-C9EDC4A856EF}" srcOrd="18" destOrd="0" presId="urn:microsoft.com/office/officeart/2005/8/layout/vList2"/>
    <dgm:cxn modelId="{C2927A42-9BF8-491E-98AB-6120C9E36C26}" type="presParOf" srcId="{BF5819CA-4DF2-4ED3-81F5-691CC1F8E819}" destId="{391C8C4E-1355-43B0-8CB4-E908B0FD1B4C}" srcOrd="19" destOrd="0" presId="urn:microsoft.com/office/officeart/2005/8/layout/vList2"/>
    <dgm:cxn modelId="{2C5229C9-31A1-468F-967D-DBBB2F52CBFA}" type="presParOf" srcId="{BF5819CA-4DF2-4ED3-81F5-691CC1F8E819}" destId="{EAB049E3-4A2F-43C3-9A52-B078300A7051}"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080095-DBCC-4566-B8B8-42D765D7495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92CA480-2328-4301-86DD-4D5812A4561D}">
      <dgm:prSet/>
      <dgm:spPr/>
      <dgm:t>
        <a:bodyPr/>
        <a:lstStyle/>
        <a:p>
          <a:r>
            <a:rPr lang="en-US"/>
            <a:t>- CTE cant run alone</a:t>
          </a:r>
        </a:p>
      </dgm:t>
    </dgm:pt>
    <dgm:pt modelId="{515786AA-34FA-45AD-867E-CA132FBBC4AC}" type="parTrans" cxnId="{8A7BF204-2A7F-4596-A0B7-D26AF850B46A}">
      <dgm:prSet/>
      <dgm:spPr/>
      <dgm:t>
        <a:bodyPr/>
        <a:lstStyle/>
        <a:p>
          <a:endParaRPr lang="en-US"/>
        </a:p>
      </dgm:t>
    </dgm:pt>
    <dgm:pt modelId="{3DC7AE23-ADEE-4918-93F2-47C24BF87673}" type="sibTrans" cxnId="{8A7BF204-2A7F-4596-A0B7-D26AF850B46A}">
      <dgm:prSet/>
      <dgm:spPr/>
      <dgm:t>
        <a:bodyPr/>
        <a:lstStyle/>
        <a:p>
          <a:endParaRPr lang="en-US"/>
        </a:p>
      </dgm:t>
    </dgm:pt>
    <dgm:pt modelId="{D6810099-C3C8-4E5E-B5FC-4BC240459A94}">
      <dgm:prSet/>
      <dgm:spPr/>
      <dgm:t>
        <a:bodyPr/>
        <a:lstStyle/>
        <a:p>
          <a:r>
            <a:rPr lang="en-US"/>
            <a:t>- When we want to visualize the data we go for serverless, as using dedicated service will be cost ineffective </a:t>
          </a:r>
        </a:p>
      </dgm:t>
    </dgm:pt>
    <dgm:pt modelId="{BD77D513-5E83-4388-BA72-09CB9FE74699}" type="parTrans" cxnId="{566AB002-1E9E-41DE-AE98-1125E5B78311}">
      <dgm:prSet/>
      <dgm:spPr/>
      <dgm:t>
        <a:bodyPr/>
        <a:lstStyle/>
        <a:p>
          <a:endParaRPr lang="en-US"/>
        </a:p>
      </dgm:t>
    </dgm:pt>
    <dgm:pt modelId="{2F8FD866-26D7-4903-A910-EFC62D92CA39}" type="sibTrans" cxnId="{566AB002-1E9E-41DE-AE98-1125E5B78311}">
      <dgm:prSet/>
      <dgm:spPr/>
      <dgm:t>
        <a:bodyPr/>
        <a:lstStyle/>
        <a:p>
          <a:endParaRPr lang="en-US"/>
        </a:p>
      </dgm:t>
    </dgm:pt>
    <dgm:pt modelId="{BCBAB565-4E42-47AF-B821-ABA45B24A24B}">
      <dgm:prSet/>
      <dgm:spPr/>
      <dgm:t>
        <a:bodyPr/>
        <a:lstStyle/>
        <a:p>
          <a:r>
            <a:rPr lang="en-US"/>
            <a:t>and cant be running 24/7.</a:t>
          </a:r>
        </a:p>
      </dgm:t>
    </dgm:pt>
    <dgm:pt modelId="{E01DAA7F-13C5-4000-B83B-8F5C3B14661C}" type="parTrans" cxnId="{EADF79D2-BA3D-487F-87B9-C0407F632796}">
      <dgm:prSet/>
      <dgm:spPr/>
      <dgm:t>
        <a:bodyPr/>
        <a:lstStyle/>
        <a:p>
          <a:endParaRPr lang="en-US"/>
        </a:p>
      </dgm:t>
    </dgm:pt>
    <dgm:pt modelId="{5BFE19B2-8523-41D5-958A-326BF38EB29A}" type="sibTrans" cxnId="{EADF79D2-BA3D-487F-87B9-C0407F632796}">
      <dgm:prSet/>
      <dgm:spPr/>
      <dgm:t>
        <a:bodyPr/>
        <a:lstStyle/>
        <a:p>
          <a:endParaRPr lang="en-US"/>
        </a:p>
      </dgm:t>
    </dgm:pt>
    <dgm:pt modelId="{CB4F00BC-D79D-45F8-9356-61267E3463DB}">
      <dgm:prSet/>
      <dgm:spPr/>
      <dgm:t>
        <a:bodyPr/>
        <a:lstStyle/>
        <a:p>
          <a:r>
            <a:rPr lang="en-US"/>
            <a:t>- how hash helps change data capture - when</a:t>
          </a:r>
        </a:p>
      </dgm:t>
    </dgm:pt>
    <dgm:pt modelId="{3E9E06F1-C564-455B-8660-99542CC958A5}" type="parTrans" cxnId="{13380653-5D78-4BC4-9B2E-55816DF71106}">
      <dgm:prSet/>
      <dgm:spPr/>
      <dgm:t>
        <a:bodyPr/>
        <a:lstStyle/>
        <a:p>
          <a:endParaRPr lang="en-US"/>
        </a:p>
      </dgm:t>
    </dgm:pt>
    <dgm:pt modelId="{817E8989-E25F-4DB1-A84C-F99D1956C5C6}" type="sibTrans" cxnId="{13380653-5D78-4BC4-9B2E-55816DF71106}">
      <dgm:prSet/>
      <dgm:spPr/>
      <dgm:t>
        <a:bodyPr/>
        <a:lstStyle/>
        <a:p>
          <a:endParaRPr lang="en-US"/>
        </a:p>
      </dgm:t>
    </dgm:pt>
    <dgm:pt modelId="{4FECF041-7985-49D3-9B1E-D1B5158320F1}">
      <dgm:prSet/>
      <dgm:spPr/>
      <dgm:t>
        <a:bodyPr/>
        <a:lstStyle/>
        <a:p>
          <a:r>
            <a:rPr lang="en-US"/>
            <a:t>- based on the hash value , the data gets distributed on the compute node. thats when its called hash distributed</a:t>
          </a:r>
        </a:p>
      </dgm:t>
    </dgm:pt>
    <dgm:pt modelId="{F4BBA640-89CD-483E-A854-168BFF0F7A0E}" type="parTrans" cxnId="{4C0C39B8-4A24-40D6-BC7E-F3DDDBDFC9EB}">
      <dgm:prSet/>
      <dgm:spPr/>
      <dgm:t>
        <a:bodyPr/>
        <a:lstStyle/>
        <a:p>
          <a:endParaRPr lang="en-US"/>
        </a:p>
      </dgm:t>
    </dgm:pt>
    <dgm:pt modelId="{8C7E45CE-27ED-4776-817A-F0938CEC33A7}" type="sibTrans" cxnId="{4C0C39B8-4A24-40D6-BC7E-F3DDDBDFC9EB}">
      <dgm:prSet/>
      <dgm:spPr/>
      <dgm:t>
        <a:bodyPr/>
        <a:lstStyle/>
        <a:p>
          <a:endParaRPr lang="en-US"/>
        </a:p>
      </dgm:t>
    </dgm:pt>
    <dgm:pt modelId="{35C86A9C-1460-4500-95FD-BF06283019EB}">
      <dgm:prSet/>
      <dgm:spPr/>
      <dgm:t>
        <a:bodyPr/>
        <a:lstStyle/>
        <a:p>
          <a:r>
            <a:rPr lang="en-US"/>
            <a:t>- clustered columnstore, clustered index , heap</a:t>
          </a:r>
        </a:p>
      </dgm:t>
    </dgm:pt>
    <dgm:pt modelId="{3A785719-B5C7-4E1F-90C6-D20AF3A4B959}" type="parTrans" cxnId="{99FFB60F-FD32-44CF-8AB3-20170635A37A}">
      <dgm:prSet/>
      <dgm:spPr/>
      <dgm:t>
        <a:bodyPr/>
        <a:lstStyle/>
        <a:p>
          <a:endParaRPr lang="en-US"/>
        </a:p>
      </dgm:t>
    </dgm:pt>
    <dgm:pt modelId="{D69227CD-4336-473D-8A2D-6E3556FE5DF7}" type="sibTrans" cxnId="{99FFB60F-FD32-44CF-8AB3-20170635A37A}">
      <dgm:prSet/>
      <dgm:spPr/>
      <dgm:t>
        <a:bodyPr/>
        <a:lstStyle/>
        <a:p>
          <a:endParaRPr lang="en-US"/>
        </a:p>
      </dgm:t>
    </dgm:pt>
    <dgm:pt modelId="{C10C176A-BF37-45F1-968B-712E44D7BCEB}" type="pres">
      <dgm:prSet presAssocID="{13080095-DBCC-4566-B8B8-42D765D7495E}" presName="diagram" presStyleCnt="0">
        <dgm:presLayoutVars>
          <dgm:dir/>
          <dgm:resizeHandles val="exact"/>
        </dgm:presLayoutVars>
      </dgm:prSet>
      <dgm:spPr/>
    </dgm:pt>
    <dgm:pt modelId="{D278D571-4EB2-4ABF-8EE6-574CC4C0F4CD}" type="pres">
      <dgm:prSet presAssocID="{B92CA480-2328-4301-86DD-4D5812A4561D}" presName="node" presStyleLbl="node1" presStyleIdx="0" presStyleCnt="6">
        <dgm:presLayoutVars>
          <dgm:bulletEnabled val="1"/>
        </dgm:presLayoutVars>
      </dgm:prSet>
      <dgm:spPr/>
    </dgm:pt>
    <dgm:pt modelId="{33AC4155-B340-4B96-BF48-2FB58E3C9DF0}" type="pres">
      <dgm:prSet presAssocID="{3DC7AE23-ADEE-4918-93F2-47C24BF87673}" presName="sibTrans" presStyleCnt="0"/>
      <dgm:spPr/>
    </dgm:pt>
    <dgm:pt modelId="{4C28A42B-039D-4934-9115-0047DDDF0708}" type="pres">
      <dgm:prSet presAssocID="{D6810099-C3C8-4E5E-B5FC-4BC240459A94}" presName="node" presStyleLbl="node1" presStyleIdx="1" presStyleCnt="6">
        <dgm:presLayoutVars>
          <dgm:bulletEnabled val="1"/>
        </dgm:presLayoutVars>
      </dgm:prSet>
      <dgm:spPr/>
    </dgm:pt>
    <dgm:pt modelId="{BFEBED8B-ADD0-4DAB-A453-8481D1C962EA}" type="pres">
      <dgm:prSet presAssocID="{2F8FD866-26D7-4903-A910-EFC62D92CA39}" presName="sibTrans" presStyleCnt="0"/>
      <dgm:spPr/>
    </dgm:pt>
    <dgm:pt modelId="{C66E7412-C68F-45E9-98EB-A446E6E41B6D}" type="pres">
      <dgm:prSet presAssocID="{BCBAB565-4E42-47AF-B821-ABA45B24A24B}" presName="node" presStyleLbl="node1" presStyleIdx="2" presStyleCnt="6">
        <dgm:presLayoutVars>
          <dgm:bulletEnabled val="1"/>
        </dgm:presLayoutVars>
      </dgm:prSet>
      <dgm:spPr/>
    </dgm:pt>
    <dgm:pt modelId="{63F0D2C6-E737-4721-A0A3-81137FBE42C7}" type="pres">
      <dgm:prSet presAssocID="{5BFE19B2-8523-41D5-958A-326BF38EB29A}" presName="sibTrans" presStyleCnt="0"/>
      <dgm:spPr/>
    </dgm:pt>
    <dgm:pt modelId="{DF7D8B7E-D103-48DC-943D-7821D603B2DD}" type="pres">
      <dgm:prSet presAssocID="{CB4F00BC-D79D-45F8-9356-61267E3463DB}" presName="node" presStyleLbl="node1" presStyleIdx="3" presStyleCnt="6">
        <dgm:presLayoutVars>
          <dgm:bulletEnabled val="1"/>
        </dgm:presLayoutVars>
      </dgm:prSet>
      <dgm:spPr/>
    </dgm:pt>
    <dgm:pt modelId="{DDD13208-7F2C-4BEE-A6DB-97938B783EAA}" type="pres">
      <dgm:prSet presAssocID="{817E8989-E25F-4DB1-A84C-F99D1956C5C6}" presName="sibTrans" presStyleCnt="0"/>
      <dgm:spPr/>
    </dgm:pt>
    <dgm:pt modelId="{F43B4601-E7C4-4EB7-9606-9C6E3F1410CC}" type="pres">
      <dgm:prSet presAssocID="{4FECF041-7985-49D3-9B1E-D1B5158320F1}" presName="node" presStyleLbl="node1" presStyleIdx="4" presStyleCnt="6">
        <dgm:presLayoutVars>
          <dgm:bulletEnabled val="1"/>
        </dgm:presLayoutVars>
      </dgm:prSet>
      <dgm:spPr/>
    </dgm:pt>
    <dgm:pt modelId="{6B2DE4BD-78BF-494A-9654-B495374463C8}" type="pres">
      <dgm:prSet presAssocID="{8C7E45CE-27ED-4776-817A-F0938CEC33A7}" presName="sibTrans" presStyleCnt="0"/>
      <dgm:spPr/>
    </dgm:pt>
    <dgm:pt modelId="{34861D1B-30E6-41BF-83AD-C4022C7FA88B}" type="pres">
      <dgm:prSet presAssocID="{35C86A9C-1460-4500-95FD-BF06283019EB}" presName="node" presStyleLbl="node1" presStyleIdx="5" presStyleCnt="6">
        <dgm:presLayoutVars>
          <dgm:bulletEnabled val="1"/>
        </dgm:presLayoutVars>
      </dgm:prSet>
      <dgm:spPr/>
    </dgm:pt>
  </dgm:ptLst>
  <dgm:cxnLst>
    <dgm:cxn modelId="{566AB002-1E9E-41DE-AE98-1125E5B78311}" srcId="{13080095-DBCC-4566-B8B8-42D765D7495E}" destId="{D6810099-C3C8-4E5E-B5FC-4BC240459A94}" srcOrd="1" destOrd="0" parTransId="{BD77D513-5E83-4388-BA72-09CB9FE74699}" sibTransId="{2F8FD866-26D7-4903-A910-EFC62D92CA39}"/>
    <dgm:cxn modelId="{8A7BF204-2A7F-4596-A0B7-D26AF850B46A}" srcId="{13080095-DBCC-4566-B8B8-42D765D7495E}" destId="{B92CA480-2328-4301-86DD-4D5812A4561D}" srcOrd="0" destOrd="0" parTransId="{515786AA-34FA-45AD-867E-CA132FBBC4AC}" sibTransId="{3DC7AE23-ADEE-4918-93F2-47C24BF87673}"/>
    <dgm:cxn modelId="{99FFB60F-FD32-44CF-8AB3-20170635A37A}" srcId="{13080095-DBCC-4566-B8B8-42D765D7495E}" destId="{35C86A9C-1460-4500-95FD-BF06283019EB}" srcOrd="5" destOrd="0" parTransId="{3A785719-B5C7-4E1F-90C6-D20AF3A4B959}" sibTransId="{D69227CD-4336-473D-8A2D-6E3556FE5DF7}"/>
    <dgm:cxn modelId="{98653429-1395-416E-918E-5826F759DF3F}" type="presOf" srcId="{B92CA480-2328-4301-86DD-4D5812A4561D}" destId="{D278D571-4EB2-4ABF-8EE6-574CC4C0F4CD}" srcOrd="0" destOrd="0" presId="urn:microsoft.com/office/officeart/2005/8/layout/default"/>
    <dgm:cxn modelId="{080E055F-1A85-4D22-B4B7-E81CB31C83D9}" type="presOf" srcId="{4FECF041-7985-49D3-9B1E-D1B5158320F1}" destId="{F43B4601-E7C4-4EB7-9606-9C6E3F1410CC}" srcOrd="0" destOrd="0" presId="urn:microsoft.com/office/officeart/2005/8/layout/default"/>
    <dgm:cxn modelId="{2133D542-A5EF-44BA-A9C2-5BB1B74E8898}" type="presOf" srcId="{BCBAB565-4E42-47AF-B821-ABA45B24A24B}" destId="{C66E7412-C68F-45E9-98EB-A446E6E41B6D}" srcOrd="0" destOrd="0" presId="urn:microsoft.com/office/officeart/2005/8/layout/default"/>
    <dgm:cxn modelId="{13380653-5D78-4BC4-9B2E-55816DF71106}" srcId="{13080095-DBCC-4566-B8B8-42D765D7495E}" destId="{CB4F00BC-D79D-45F8-9356-61267E3463DB}" srcOrd="3" destOrd="0" parTransId="{3E9E06F1-C564-455B-8660-99542CC958A5}" sibTransId="{817E8989-E25F-4DB1-A84C-F99D1956C5C6}"/>
    <dgm:cxn modelId="{BED7CB54-57F2-41D1-BF11-7D3CCD4E622B}" type="presOf" srcId="{13080095-DBCC-4566-B8B8-42D765D7495E}" destId="{C10C176A-BF37-45F1-968B-712E44D7BCEB}" srcOrd="0" destOrd="0" presId="urn:microsoft.com/office/officeart/2005/8/layout/default"/>
    <dgm:cxn modelId="{3872ABAA-6971-43C3-8E11-7B53894FEEE7}" type="presOf" srcId="{35C86A9C-1460-4500-95FD-BF06283019EB}" destId="{34861D1B-30E6-41BF-83AD-C4022C7FA88B}" srcOrd="0" destOrd="0" presId="urn:microsoft.com/office/officeart/2005/8/layout/default"/>
    <dgm:cxn modelId="{4C0C39B8-4A24-40D6-BC7E-F3DDDBDFC9EB}" srcId="{13080095-DBCC-4566-B8B8-42D765D7495E}" destId="{4FECF041-7985-49D3-9B1E-D1B5158320F1}" srcOrd="4" destOrd="0" parTransId="{F4BBA640-89CD-483E-A854-168BFF0F7A0E}" sibTransId="{8C7E45CE-27ED-4776-817A-F0938CEC33A7}"/>
    <dgm:cxn modelId="{EADF79D2-BA3D-487F-87B9-C0407F632796}" srcId="{13080095-DBCC-4566-B8B8-42D765D7495E}" destId="{BCBAB565-4E42-47AF-B821-ABA45B24A24B}" srcOrd="2" destOrd="0" parTransId="{E01DAA7F-13C5-4000-B83B-8F5C3B14661C}" sibTransId="{5BFE19B2-8523-41D5-958A-326BF38EB29A}"/>
    <dgm:cxn modelId="{A84C64E2-7BBC-4836-A4EB-F53C64403BC0}" type="presOf" srcId="{D6810099-C3C8-4E5E-B5FC-4BC240459A94}" destId="{4C28A42B-039D-4934-9115-0047DDDF0708}" srcOrd="0" destOrd="0" presId="urn:microsoft.com/office/officeart/2005/8/layout/default"/>
    <dgm:cxn modelId="{A5C5C1FE-B3D5-43AB-8EF8-136D3B077483}" type="presOf" srcId="{CB4F00BC-D79D-45F8-9356-61267E3463DB}" destId="{DF7D8B7E-D103-48DC-943D-7821D603B2DD}" srcOrd="0" destOrd="0" presId="urn:microsoft.com/office/officeart/2005/8/layout/default"/>
    <dgm:cxn modelId="{0908F8F2-E15B-4CBB-9D4A-F2F867045B8A}" type="presParOf" srcId="{C10C176A-BF37-45F1-968B-712E44D7BCEB}" destId="{D278D571-4EB2-4ABF-8EE6-574CC4C0F4CD}" srcOrd="0" destOrd="0" presId="urn:microsoft.com/office/officeart/2005/8/layout/default"/>
    <dgm:cxn modelId="{FD30B123-120E-432F-A5E4-E18880A6C164}" type="presParOf" srcId="{C10C176A-BF37-45F1-968B-712E44D7BCEB}" destId="{33AC4155-B340-4B96-BF48-2FB58E3C9DF0}" srcOrd="1" destOrd="0" presId="urn:microsoft.com/office/officeart/2005/8/layout/default"/>
    <dgm:cxn modelId="{783C7E9A-0354-44FC-91ED-352421F9B166}" type="presParOf" srcId="{C10C176A-BF37-45F1-968B-712E44D7BCEB}" destId="{4C28A42B-039D-4934-9115-0047DDDF0708}" srcOrd="2" destOrd="0" presId="urn:microsoft.com/office/officeart/2005/8/layout/default"/>
    <dgm:cxn modelId="{3DE749D3-07B5-4632-9568-250432F017F3}" type="presParOf" srcId="{C10C176A-BF37-45F1-968B-712E44D7BCEB}" destId="{BFEBED8B-ADD0-4DAB-A453-8481D1C962EA}" srcOrd="3" destOrd="0" presId="urn:microsoft.com/office/officeart/2005/8/layout/default"/>
    <dgm:cxn modelId="{93E03059-8BF5-4599-BF86-7D1AF219BB6A}" type="presParOf" srcId="{C10C176A-BF37-45F1-968B-712E44D7BCEB}" destId="{C66E7412-C68F-45E9-98EB-A446E6E41B6D}" srcOrd="4" destOrd="0" presId="urn:microsoft.com/office/officeart/2005/8/layout/default"/>
    <dgm:cxn modelId="{9C083E6C-FEBD-4DA4-A584-67F0793B61C6}" type="presParOf" srcId="{C10C176A-BF37-45F1-968B-712E44D7BCEB}" destId="{63F0D2C6-E737-4721-A0A3-81137FBE42C7}" srcOrd="5" destOrd="0" presId="urn:microsoft.com/office/officeart/2005/8/layout/default"/>
    <dgm:cxn modelId="{06DBDD2F-10F5-4111-8984-5AEE1CA5B041}" type="presParOf" srcId="{C10C176A-BF37-45F1-968B-712E44D7BCEB}" destId="{DF7D8B7E-D103-48DC-943D-7821D603B2DD}" srcOrd="6" destOrd="0" presId="urn:microsoft.com/office/officeart/2005/8/layout/default"/>
    <dgm:cxn modelId="{593844B2-FD53-451F-9946-321D32042CF2}" type="presParOf" srcId="{C10C176A-BF37-45F1-968B-712E44D7BCEB}" destId="{DDD13208-7F2C-4BEE-A6DB-97938B783EAA}" srcOrd="7" destOrd="0" presId="urn:microsoft.com/office/officeart/2005/8/layout/default"/>
    <dgm:cxn modelId="{58EC4AF2-FB40-4E72-8872-F97A61ADD66A}" type="presParOf" srcId="{C10C176A-BF37-45F1-968B-712E44D7BCEB}" destId="{F43B4601-E7C4-4EB7-9606-9C6E3F1410CC}" srcOrd="8" destOrd="0" presId="urn:microsoft.com/office/officeart/2005/8/layout/default"/>
    <dgm:cxn modelId="{4F9DC967-C556-4159-9DA7-8BDDEC2F1DB6}" type="presParOf" srcId="{C10C176A-BF37-45F1-968B-712E44D7BCEB}" destId="{6B2DE4BD-78BF-494A-9654-B495374463C8}" srcOrd="9" destOrd="0" presId="urn:microsoft.com/office/officeart/2005/8/layout/default"/>
    <dgm:cxn modelId="{237E858A-6AB7-4939-9EF3-EB4094CBB4C1}" type="presParOf" srcId="{C10C176A-BF37-45F1-968B-712E44D7BCEB}" destId="{34861D1B-30E6-41BF-83AD-C4022C7FA88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25307-7B4F-4FCD-9E10-10F216BACF15}">
      <dsp:nvSpPr>
        <dsp:cNvPr id="0" name=""/>
        <dsp:cNvSpPr/>
      </dsp:nvSpPr>
      <dsp:spPr>
        <a:xfrm>
          <a:off x="0" y="144367"/>
          <a:ext cx="4780416" cy="3575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serverless - table not supported</a:t>
          </a:r>
        </a:p>
      </dsp:txBody>
      <dsp:txXfrm>
        <a:off x="17453" y="161820"/>
        <a:ext cx="4745510" cy="322620"/>
      </dsp:txXfrm>
    </dsp:sp>
    <dsp:sp modelId="{D259B52D-D1C1-42C4-9451-37740626ACE1}">
      <dsp:nvSpPr>
        <dsp:cNvPr id="0" name=""/>
        <dsp:cNvSpPr/>
      </dsp:nvSpPr>
      <dsp:spPr>
        <a:xfrm>
          <a:off x="0" y="527814"/>
          <a:ext cx="4780416" cy="357526"/>
        </a:xfrm>
        <a:prstGeom prst="roundRect">
          <a:avLst/>
        </a:prstGeom>
        <a:solidFill>
          <a:schemeClr val="accent2">
            <a:hueOff val="-145536"/>
            <a:satOff val="-8393"/>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The main difference between dedicated VM and serverless option is that </a:t>
          </a:r>
        </a:p>
      </dsp:txBody>
      <dsp:txXfrm>
        <a:off x="17453" y="545267"/>
        <a:ext cx="4745510" cy="322620"/>
      </dsp:txXfrm>
    </dsp:sp>
    <dsp:sp modelId="{5339D355-153A-46A2-89DF-7DD20D439FD0}">
      <dsp:nvSpPr>
        <dsp:cNvPr id="0" name=""/>
        <dsp:cNvSpPr/>
      </dsp:nvSpPr>
      <dsp:spPr>
        <a:xfrm>
          <a:off x="0" y="911260"/>
          <a:ext cx="4780416" cy="357526"/>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dedicated VMs provide a fixed amount of resources that are allocated to the VM, </a:t>
          </a:r>
        </a:p>
      </dsp:txBody>
      <dsp:txXfrm>
        <a:off x="17453" y="928713"/>
        <a:ext cx="4745510" cy="322620"/>
      </dsp:txXfrm>
    </dsp:sp>
    <dsp:sp modelId="{5BC7C5F1-8EB4-41FA-8300-85E581BC7AC6}">
      <dsp:nvSpPr>
        <dsp:cNvPr id="0" name=""/>
        <dsp:cNvSpPr/>
      </dsp:nvSpPr>
      <dsp:spPr>
        <a:xfrm>
          <a:off x="0" y="1294706"/>
          <a:ext cx="4780416" cy="357526"/>
        </a:xfrm>
        <a:prstGeom prst="roundRect">
          <a:avLst/>
        </a:prstGeom>
        <a:solidFill>
          <a:schemeClr val="accent2">
            <a:hueOff val="-436609"/>
            <a:satOff val="-25178"/>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while serverless options provide resources on demand and scale automatically based on usage</a:t>
          </a:r>
        </a:p>
      </dsp:txBody>
      <dsp:txXfrm>
        <a:off x="17453" y="1312159"/>
        <a:ext cx="4745510" cy="322620"/>
      </dsp:txXfrm>
    </dsp:sp>
    <dsp:sp modelId="{D345A80E-EAA5-4F2F-8B69-643E097315D0}">
      <dsp:nvSpPr>
        <dsp:cNvPr id="0" name=""/>
        <dsp:cNvSpPr/>
      </dsp:nvSpPr>
      <dsp:spPr>
        <a:xfrm>
          <a:off x="0" y="1678153"/>
          <a:ext cx="4780416" cy="357526"/>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data integration unit(DIU) using this Data warehouse calculates the cost</a:t>
          </a:r>
        </a:p>
      </dsp:txBody>
      <dsp:txXfrm>
        <a:off x="17453" y="1695606"/>
        <a:ext cx="4745510" cy="322620"/>
      </dsp:txXfrm>
    </dsp:sp>
    <dsp:sp modelId="{14324738-7535-4308-8C65-5BBE9C3201A0}">
      <dsp:nvSpPr>
        <dsp:cNvPr id="0" name=""/>
        <dsp:cNvSpPr/>
      </dsp:nvSpPr>
      <dsp:spPr>
        <a:xfrm>
          <a:off x="0" y="2061599"/>
          <a:ext cx="4780416" cy="357526"/>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Openrowset is a function used to read the file</a:t>
          </a:r>
        </a:p>
      </dsp:txBody>
      <dsp:txXfrm>
        <a:off x="17453" y="2079052"/>
        <a:ext cx="4745510" cy="322620"/>
      </dsp:txXfrm>
    </dsp:sp>
    <dsp:sp modelId="{6D7E5D06-AE55-4373-8F76-F896F6BC222A}">
      <dsp:nvSpPr>
        <dsp:cNvPr id="0" name=""/>
        <dsp:cNvSpPr/>
      </dsp:nvSpPr>
      <dsp:spPr>
        <a:xfrm>
          <a:off x="0" y="2445046"/>
          <a:ext cx="4780416" cy="357526"/>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OPENROWSET is a T-SQL function that allows for reading data from many sources including using the SQL Server's BULK import capability</a:t>
          </a:r>
        </a:p>
      </dsp:txBody>
      <dsp:txXfrm>
        <a:off x="17453" y="2462499"/>
        <a:ext cx="4745510" cy="322620"/>
      </dsp:txXfrm>
    </dsp:sp>
    <dsp:sp modelId="{3C32E90F-7891-481B-9DB1-BBD7E26B843B}">
      <dsp:nvSpPr>
        <dsp:cNvPr id="0" name=""/>
        <dsp:cNvSpPr/>
      </dsp:nvSpPr>
      <dsp:spPr>
        <a:xfrm>
          <a:off x="0" y="2828492"/>
          <a:ext cx="4780416" cy="357526"/>
        </a:xfrm>
        <a:prstGeom prst="roundRect">
          <a:avLst/>
        </a:prstGeom>
        <a:solidFill>
          <a:schemeClr val="accent2">
            <a:hueOff val="-1018754"/>
            <a:satOff val="-58750"/>
            <a:lumOff val="6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we can create the database inside using code or UI.</a:t>
          </a:r>
        </a:p>
      </dsp:txBody>
      <dsp:txXfrm>
        <a:off x="17453" y="2845945"/>
        <a:ext cx="4745510" cy="322620"/>
      </dsp:txXfrm>
    </dsp:sp>
    <dsp:sp modelId="{3EB1E64C-0565-4BD4-AB97-780D1A727791}">
      <dsp:nvSpPr>
        <dsp:cNvPr id="0" name=""/>
        <dsp:cNvSpPr/>
      </dsp:nvSpPr>
      <dsp:spPr>
        <a:xfrm>
          <a:off x="0" y="3211939"/>
          <a:ext cx="4780416" cy="357526"/>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UTF - collate is used to enable some special characters</a:t>
          </a:r>
        </a:p>
      </dsp:txBody>
      <dsp:txXfrm>
        <a:off x="17453" y="3229392"/>
        <a:ext cx="4745510" cy="322620"/>
      </dsp:txXfrm>
    </dsp:sp>
    <dsp:sp modelId="{939D0E83-178C-459B-8464-C9EDC4A856EF}">
      <dsp:nvSpPr>
        <dsp:cNvPr id="0" name=""/>
        <dsp:cNvSpPr/>
      </dsp:nvSpPr>
      <dsp:spPr>
        <a:xfrm>
          <a:off x="0" y="3595385"/>
          <a:ext cx="4780416" cy="357526"/>
        </a:xfrm>
        <a:prstGeom prst="roundRect">
          <a:avLst/>
        </a:prstGeom>
        <a:solidFill>
          <a:schemeClr val="accent2">
            <a:hueOff val="-1309827"/>
            <a:satOff val="-75535"/>
            <a:lumOff val="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create db1 collate Latin1_general_100_BIN2_UTF8</a:t>
          </a:r>
        </a:p>
      </dsp:txBody>
      <dsp:txXfrm>
        <a:off x="17453" y="3612838"/>
        <a:ext cx="4745510" cy="322620"/>
      </dsp:txXfrm>
    </dsp:sp>
    <dsp:sp modelId="{EAB049E3-4A2F-43C3-9A52-B078300A7051}">
      <dsp:nvSpPr>
        <dsp:cNvPr id="0" name=""/>
        <dsp:cNvSpPr/>
      </dsp:nvSpPr>
      <dsp:spPr>
        <a:xfrm>
          <a:off x="0" y="3978831"/>
          <a:ext cx="4780416" cy="35752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 Common table expression</a:t>
          </a:r>
        </a:p>
      </dsp:txBody>
      <dsp:txXfrm>
        <a:off x="17453" y="3996284"/>
        <a:ext cx="4745510" cy="322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8D571-4EB2-4ABF-8EE6-574CC4C0F4CD}">
      <dsp:nvSpPr>
        <dsp:cNvPr id="0" name=""/>
        <dsp:cNvSpPr/>
      </dsp:nvSpPr>
      <dsp:spPr>
        <a:xfrm>
          <a:off x="39797" y="1877"/>
          <a:ext cx="2238485" cy="13430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CTE cant run alone</a:t>
          </a:r>
        </a:p>
      </dsp:txBody>
      <dsp:txXfrm>
        <a:off x="39797" y="1877"/>
        <a:ext cx="2238485" cy="1343091"/>
      </dsp:txXfrm>
    </dsp:sp>
    <dsp:sp modelId="{4C28A42B-039D-4934-9115-0047DDDF0708}">
      <dsp:nvSpPr>
        <dsp:cNvPr id="0" name=""/>
        <dsp:cNvSpPr/>
      </dsp:nvSpPr>
      <dsp:spPr>
        <a:xfrm>
          <a:off x="2502132" y="1877"/>
          <a:ext cx="2238485" cy="13430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When we want to visualize the data we go for serverless, as using dedicated service will be cost ineffective </a:t>
          </a:r>
        </a:p>
      </dsp:txBody>
      <dsp:txXfrm>
        <a:off x="2502132" y="1877"/>
        <a:ext cx="2238485" cy="1343091"/>
      </dsp:txXfrm>
    </dsp:sp>
    <dsp:sp modelId="{C66E7412-C68F-45E9-98EB-A446E6E41B6D}">
      <dsp:nvSpPr>
        <dsp:cNvPr id="0" name=""/>
        <dsp:cNvSpPr/>
      </dsp:nvSpPr>
      <dsp:spPr>
        <a:xfrm>
          <a:off x="39797" y="1568817"/>
          <a:ext cx="2238485" cy="13430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and cant be running 24/7.</a:t>
          </a:r>
        </a:p>
      </dsp:txBody>
      <dsp:txXfrm>
        <a:off x="39797" y="1568817"/>
        <a:ext cx="2238485" cy="1343091"/>
      </dsp:txXfrm>
    </dsp:sp>
    <dsp:sp modelId="{DF7D8B7E-D103-48DC-943D-7821D603B2DD}">
      <dsp:nvSpPr>
        <dsp:cNvPr id="0" name=""/>
        <dsp:cNvSpPr/>
      </dsp:nvSpPr>
      <dsp:spPr>
        <a:xfrm>
          <a:off x="2502132" y="1568817"/>
          <a:ext cx="2238485" cy="13430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how hash helps change data capture - when</a:t>
          </a:r>
        </a:p>
      </dsp:txBody>
      <dsp:txXfrm>
        <a:off x="2502132" y="1568817"/>
        <a:ext cx="2238485" cy="1343091"/>
      </dsp:txXfrm>
    </dsp:sp>
    <dsp:sp modelId="{F43B4601-E7C4-4EB7-9606-9C6E3F1410CC}">
      <dsp:nvSpPr>
        <dsp:cNvPr id="0" name=""/>
        <dsp:cNvSpPr/>
      </dsp:nvSpPr>
      <dsp:spPr>
        <a:xfrm>
          <a:off x="39797" y="3135757"/>
          <a:ext cx="2238485" cy="134309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based on the hash value , the data gets distributed on the compute node. thats when its called hash distributed</a:t>
          </a:r>
        </a:p>
      </dsp:txBody>
      <dsp:txXfrm>
        <a:off x="39797" y="3135757"/>
        <a:ext cx="2238485" cy="1343091"/>
      </dsp:txXfrm>
    </dsp:sp>
    <dsp:sp modelId="{34861D1B-30E6-41BF-83AD-C4022C7FA88B}">
      <dsp:nvSpPr>
        <dsp:cNvPr id="0" name=""/>
        <dsp:cNvSpPr/>
      </dsp:nvSpPr>
      <dsp:spPr>
        <a:xfrm>
          <a:off x="2502132" y="3135757"/>
          <a:ext cx="2238485" cy="13430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clustered columnstore, clustered index , heap</a:t>
          </a:r>
        </a:p>
      </dsp:txBody>
      <dsp:txXfrm>
        <a:off x="2502132" y="3135757"/>
        <a:ext cx="2238485" cy="13430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1D2D-AEF6-7A7E-4676-0C45BF970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932039-94C0-B358-D2D0-DD96A798D3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279991-E3BD-76BB-4AE9-59845BEE3572}"/>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A34DBEC8-0D0E-E9A8-D250-24A6F1B2F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F5CB1-0CDA-B1A7-826F-4230A49A29AE}"/>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22579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1591-A303-6F45-2B87-E60FF49E68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678D71-3CB3-EC25-1D0F-826408257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F32EF-176F-31E3-2649-A49748F2D0D1}"/>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17F1EDFF-09B4-84CD-2A3B-9A61872D6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5055D-7023-8E88-A454-3C341C603241}"/>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289347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4A4947-D977-7A0D-283D-D60ABBE19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5ED52-C6D3-C4A4-0CB4-657BDA1EAF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3A688-32A8-A140-BB67-3BCC74DD0347}"/>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F2F442D0-4D26-8B56-7B1E-626F4D208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721A4-383C-79A1-2C36-5F50F27A033F}"/>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227577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C6AA-EF95-1E89-66E2-2392F9E8FA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39512B-2634-F922-53CC-14ECF5F27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8F25D-84AA-F284-CFAC-6CCECCB8A4F7}"/>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87176C87-965A-C486-D406-480207C89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1CD00-2A17-A4E0-0A6D-FDCE0FC36241}"/>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367185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F94D-19C3-B60C-0039-C4CE3F93C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2261A0-9C1C-6C88-C004-DF73F3BE10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BA65E-961A-F7FA-5D81-EDE8CA9898D5}"/>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BA99A680-8C2F-B690-7CD5-F1B45723A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8B83C-CD9C-CA3B-C8CA-A4088875D871}"/>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4122724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758F-9854-93F5-73F0-18A8606AD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D624FB-B5CB-544B-F738-2F0A5B627A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F17BF-3DF8-3B04-A328-5EC288EE5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E71CC3-6BFA-BAFE-E3D7-5605C6B96839}"/>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6" name="Footer Placeholder 5">
            <a:extLst>
              <a:ext uri="{FF2B5EF4-FFF2-40B4-BE49-F238E27FC236}">
                <a16:creationId xmlns:a16="http://schemas.microsoft.com/office/drawing/2014/main" id="{DB0C9469-1263-D6F0-70D4-CC594AA91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73CB6-0DD9-2EEF-BABF-6AC0492CDED4}"/>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3590498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C861-1DBD-FF32-B780-08F6B5517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EE7F0-5CF7-4B6A-26D3-673DD9D296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C7D18-BB65-D6C6-2F27-61AD74626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F03C1-7D40-62DE-A5FC-52A0AC4CF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7A51A2-8F48-10CD-8FDD-91EFC1BD1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75DA79-A706-CB57-3583-688F562CE9A5}"/>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8" name="Footer Placeholder 7">
            <a:extLst>
              <a:ext uri="{FF2B5EF4-FFF2-40B4-BE49-F238E27FC236}">
                <a16:creationId xmlns:a16="http://schemas.microsoft.com/office/drawing/2014/main" id="{6B78861C-178F-B691-330B-C615AD21CC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023E69-2B39-F67B-53D5-A900DD38EB10}"/>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582108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965E-02F4-EC95-1667-1C2BBB1432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3388FE-5F20-8876-5E1D-AEF9DAF236D5}"/>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4" name="Footer Placeholder 3">
            <a:extLst>
              <a:ext uri="{FF2B5EF4-FFF2-40B4-BE49-F238E27FC236}">
                <a16:creationId xmlns:a16="http://schemas.microsoft.com/office/drawing/2014/main" id="{63FD23E6-0A90-4B81-D168-4412C9EE88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960B4-96F6-0A33-0792-DBF5F098B66F}"/>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217202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0F164-C7C9-86E0-B5D1-F45DF1341223}"/>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3" name="Footer Placeholder 2">
            <a:extLst>
              <a:ext uri="{FF2B5EF4-FFF2-40B4-BE49-F238E27FC236}">
                <a16:creationId xmlns:a16="http://schemas.microsoft.com/office/drawing/2014/main" id="{46C7E2FE-50E9-3DDD-7377-CDDE66FF7B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31723-8D73-EBB3-06B6-AD25F5DE7E0D}"/>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3054923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D83F-5AD4-D98D-C473-887EA7768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C2C3B1-E00F-5509-B181-C35B52E94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A18EA-9537-9E3A-9227-62C0E43F5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938965-8FF0-A585-FA92-918618F289DC}"/>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6" name="Footer Placeholder 5">
            <a:extLst>
              <a:ext uri="{FF2B5EF4-FFF2-40B4-BE49-F238E27FC236}">
                <a16:creationId xmlns:a16="http://schemas.microsoft.com/office/drawing/2014/main" id="{C774FABA-406F-2291-848E-58448DA4F5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8743C-0108-E6F1-C096-48B97128468E}"/>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93955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D0D8-E216-7123-7C59-0AAA336478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07BCD1-E8EE-C70F-59CC-F1455611D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43563F-B2F1-B3F5-8821-9FE9B29D3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23097-15FD-EC1F-52D6-E58651584307}"/>
              </a:ext>
            </a:extLst>
          </p:cNvPr>
          <p:cNvSpPr>
            <a:spLocks noGrp="1"/>
          </p:cNvSpPr>
          <p:nvPr>
            <p:ph type="dt" sz="half" idx="10"/>
          </p:nvPr>
        </p:nvSpPr>
        <p:spPr/>
        <p:txBody>
          <a:bodyPr/>
          <a:lstStyle/>
          <a:p>
            <a:fld id="{91BD72E9-92E9-4D24-AB03-1E1E2FB8ABA4}" type="datetimeFigureOut">
              <a:rPr lang="en-US" smtClean="0"/>
              <a:t>9/15/2023</a:t>
            </a:fld>
            <a:endParaRPr lang="en-US"/>
          </a:p>
        </p:txBody>
      </p:sp>
      <p:sp>
        <p:nvSpPr>
          <p:cNvPr id="6" name="Footer Placeholder 5">
            <a:extLst>
              <a:ext uri="{FF2B5EF4-FFF2-40B4-BE49-F238E27FC236}">
                <a16:creationId xmlns:a16="http://schemas.microsoft.com/office/drawing/2014/main" id="{0EF03505-8F86-7993-698E-9F79DA551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A120F9-A02D-AE35-EB45-C197BC011E24}"/>
              </a:ext>
            </a:extLst>
          </p:cNvPr>
          <p:cNvSpPr>
            <a:spLocks noGrp="1"/>
          </p:cNvSpPr>
          <p:nvPr>
            <p:ph type="sldNum" sz="quarter" idx="12"/>
          </p:nvPr>
        </p:nvSpPr>
        <p:spPr/>
        <p:txBody>
          <a:bodyPr/>
          <a:lstStyle/>
          <a:p>
            <a:fld id="{B09D6CE9-700A-40C2-AF84-10F231A26608}" type="slidenum">
              <a:rPr lang="en-US" smtClean="0"/>
              <a:t>‹#›</a:t>
            </a:fld>
            <a:endParaRPr lang="en-US"/>
          </a:p>
        </p:txBody>
      </p:sp>
    </p:spTree>
    <p:extLst>
      <p:ext uri="{BB962C8B-B14F-4D97-AF65-F5344CB8AC3E}">
        <p14:creationId xmlns:p14="http://schemas.microsoft.com/office/powerpoint/2010/main" val="50070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BE645-F28C-74C4-1594-9005F8335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449B44-713E-D9D3-B56C-FBFB32870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66BE8-A075-052E-DD9A-83ECCA359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D72E9-92E9-4D24-AB03-1E1E2FB8ABA4}" type="datetimeFigureOut">
              <a:rPr lang="en-US" smtClean="0"/>
              <a:t>9/15/2023</a:t>
            </a:fld>
            <a:endParaRPr lang="en-US"/>
          </a:p>
        </p:txBody>
      </p:sp>
      <p:sp>
        <p:nvSpPr>
          <p:cNvPr id="5" name="Footer Placeholder 4">
            <a:extLst>
              <a:ext uri="{FF2B5EF4-FFF2-40B4-BE49-F238E27FC236}">
                <a16:creationId xmlns:a16="http://schemas.microsoft.com/office/drawing/2014/main" id="{9E2B5887-4BA0-9204-14A8-6FC9DD2C5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A3927F-98DA-82A5-D278-039DBE11D5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9D6CE9-700A-40C2-AF84-10F231A26608}" type="slidenum">
              <a:rPr lang="en-US" smtClean="0"/>
              <a:t>‹#›</a:t>
            </a:fld>
            <a:endParaRPr lang="en-US"/>
          </a:p>
        </p:txBody>
      </p:sp>
    </p:spTree>
    <p:extLst>
      <p:ext uri="{BB962C8B-B14F-4D97-AF65-F5344CB8AC3E}">
        <p14:creationId xmlns:p14="http://schemas.microsoft.com/office/powerpoint/2010/main" val="6073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E777-591D-91AD-1131-CE2FE56E0D0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B131F5B-6486-AE42-D3BB-0E8800E9E3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594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11929-67D5-5466-B023-9336A5579D22}"/>
              </a:ext>
            </a:extLst>
          </p:cNvPr>
          <p:cNvSpPr>
            <a:spLocks noGrp="1"/>
          </p:cNvSpPr>
          <p:nvPr>
            <p:ph type="title"/>
          </p:nvPr>
        </p:nvSpPr>
        <p:spPr>
          <a:xfrm>
            <a:off x="8026203" y="1443390"/>
            <a:ext cx="3268216" cy="3405880"/>
          </a:xfrm>
        </p:spPr>
        <p:txBody>
          <a:bodyPr>
            <a:normAutofit/>
          </a:bodyPr>
          <a:lstStyle/>
          <a:p>
            <a:r>
              <a:rPr lang="en-US" sz="6000" dirty="0"/>
              <a:t>15 sept</a:t>
            </a:r>
          </a:p>
        </p:txBody>
      </p:sp>
      <p:sp>
        <p:nvSpPr>
          <p:cNvPr id="3" name="Content Placeholder 2">
            <a:extLst>
              <a:ext uri="{FF2B5EF4-FFF2-40B4-BE49-F238E27FC236}">
                <a16:creationId xmlns:a16="http://schemas.microsoft.com/office/drawing/2014/main" id="{5EEF1FF0-BE3C-10F9-B56B-83147970D96E}"/>
              </a:ext>
            </a:extLst>
          </p:cNvPr>
          <p:cNvSpPr>
            <a:spLocks noGrp="1"/>
          </p:cNvSpPr>
          <p:nvPr>
            <p:ph idx="1"/>
          </p:nvPr>
        </p:nvSpPr>
        <p:spPr>
          <a:xfrm>
            <a:off x="1289304" y="1266614"/>
            <a:ext cx="5769224" cy="3759434"/>
          </a:xfrm>
        </p:spPr>
        <p:txBody>
          <a:bodyPr anchor="ctr">
            <a:normAutofit lnSpcReduction="10000"/>
          </a:bodyPr>
          <a:lstStyle/>
          <a:p>
            <a:r>
              <a:rPr lang="en-US" sz="2200" dirty="0"/>
              <a:t>Case study – </a:t>
            </a:r>
            <a:r>
              <a:rPr lang="en-US" sz="2200" dirty="0" err="1"/>
              <a:t>PowerBI</a:t>
            </a:r>
            <a:endParaRPr lang="en-US" sz="2200" dirty="0"/>
          </a:p>
          <a:p>
            <a:r>
              <a:rPr lang="en-US" sz="2200" dirty="0"/>
              <a:t>Introduction to python</a:t>
            </a:r>
          </a:p>
          <a:p>
            <a:pPr lvl="1"/>
            <a:r>
              <a:rPr lang="en-US" sz="2200" dirty="0"/>
              <a:t>Integer</a:t>
            </a:r>
          </a:p>
          <a:p>
            <a:pPr lvl="1"/>
            <a:r>
              <a:rPr lang="en-US" sz="2200" dirty="0"/>
              <a:t>Float</a:t>
            </a:r>
          </a:p>
          <a:p>
            <a:pPr lvl="1"/>
            <a:r>
              <a:rPr lang="en-US" sz="2200" dirty="0"/>
              <a:t>String</a:t>
            </a:r>
          </a:p>
          <a:p>
            <a:pPr lvl="1"/>
            <a:r>
              <a:rPr lang="en-US" sz="2200" dirty="0"/>
              <a:t>Boolean</a:t>
            </a:r>
          </a:p>
          <a:p>
            <a:pPr lvl="1"/>
            <a:r>
              <a:rPr lang="en-US" sz="2200" dirty="0"/>
              <a:t>List</a:t>
            </a:r>
          </a:p>
          <a:p>
            <a:pPr lvl="1"/>
            <a:r>
              <a:rPr lang="en-US" sz="2200" dirty="0"/>
              <a:t>Tuple</a:t>
            </a:r>
          </a:p>
          <a:p>
            <a:pPr lvl="1"/>
            <a:r>
              <a:rPr lang="en-US" sz="2200" dirty="0"/>
              <a:t>Dictionary</a:t>
            </a:r>
          </a:p>
          <a:p>
            <a:pPr lvl="1"/>
            <a:r>
              <a:rPr lang="en-US" sz="2200" dirty="0"/>
              <a:t>Operators</a:t>
            </a:r>
          </a:p>
          <a:p>
            <a:pPr lvl="1"/>
            <a:r>
              <a:rPr lang="en-US" sz="2200" dirty="0"/>
              <a:t>Functions</a:t>
            </a:r>
          </a:p>
          <a:p>
            <a:pPr lvl="1"/>
            <a:endParaRPr lang="en-US" sz="2200" dirty="0"/>
          </a:p>
          <a:p>
            <a:endParaRPr lang="en-US" sz="2200" dirty="0"/>
          </a:p>
        </p:txBody>
      </p:sp>
    </p:spTree>
    <p:extLst>
      <p:ext uri="{BB962C8B-B14F-4D97-AF65-F5344CB8AC3E}">
        <p14:creationId xmlns:p14="http://schemas.microsoft.com/office/powerpoint/2010/main" val="8780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39471-A442-8D42-0F4D-8DA9D82F02A0}"/>
              </a:ext>
            </a:extLst>
          </p:cNvPr>
          <p:cNvSpPr>
            <a:spLocks noGrp="1"/>
          </p:cNvSpPr>
          <p:nvPr>
            <p:ph type="title"/>
          </p:nvPr>
        </p:nvSpPr>
        <p:spPr>
          <a:xfrm>
            <a:off x="4603468" y="4741948"/>
            <a:ext cx="6829520" cy="862031"/>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15 sept</a:t>
            </a:r>
          </a:p>
        </p:txBody>
      </p:sp>
      <p:pic>
        <p:nvPicPr>
          <p:cNvPr id="9" name="Picture 8" descr="A graph of blue rectangular objects&#10;&#10;Description automatically generated with medium confidence">
            <a:extLst>
              <a:ext uri="{FF2B5EF4-FFF2-40B4-BE49-F238E27FC236}">
                <a16:creationId xmlns:a16="http://schemas.microsoft.com/office/drawing/2014/main" id="{AA9B59A3-3AA4-45AF-9F84-972ABB85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40" y="1154339"/>
            <a:ext cx="3793472" cy="24461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79F9BBA-CE40-FF7D-BA61-86768ABF0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59" y="377617"/>
            <a:ext cx="3797570" cy="1898784"/>
          </a:xfrm>
          <a:prstGeom prst="rect">
            <a:avLst/>
          </a:prstGeom>
        </p:spPr>
      </p:pic>
      <p:pic>
        <p:nvPicPr>
          <p:cNvPr id="11" name="Picture 10" descr="A chart with different colors&#10;&#10;Description automatically generated with medium confidence">
            <a:extLst>
              <a:ext uri="{FF2B5EF4-FFF2-40B4-BE49-F238E27FC236}">
                <a16:creationId xmlns:a16="http://schemas.microsoft.com/office/drawing/2014/main" id="{6A9A5BDA-5CB2-4A24-9A60-C72B9E4CB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070" y="2422097"/>
            <a:ext cx="3650979" cy="2013804"/>
          </a:xfrm>
          <a:prstGeom prst="rect">
            <a:avLst/>
          </a:prstGeom>
        </p:spPr>
      </p:pic>
      <p:pic>
        <p:nvPicPr>
          <p:cNvPr id="13" name="Picture 12" descr="A colorful pie chart with numbers and text&#10;&#10;Description automatically generated">
            <a:extLst>
              <a:ext uri="{FF2B5EF4-FFF2-40B4-BE49-F238E27FC236}">
                <a16:creationId xmlns:a16="http://schemas.microsoft.com/office/drawing/2014/main" id="{6239B1A5-BBBD-CCD3-AAE3-5AD8B8E976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176" y="1265789"/>
            <a:ext cx="3797984" cy="2223209"/>
          </a:xfrm>
          <a:prstGeom prst="rect">
            <a:avLst/>
          </a:prstGeom>
        </p:spPr>
      </p:pic>
      <p:cxnSp>
        <p:nvCxnSpPr>
          <p:cNvPr id="20"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DFE583DA-B68B-8C61-EDA8-8315E55083FC}"/>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43598" y="4525715"/>
            <a:ext cx="3723244" cy="2010551"/>
          </a:xfrm>
          <a:prstGeom prst="rect">
            <a:avLst/>
          </a:prstGeom>
        </p:spPr>
      </p:pic>
    </p:spTree>
    <p:extLst>
      <p:ext uri="{BB962C8B-B14F-4D97-AF65-F5344CB8AC3E}">
        <p14:creationId xmlns:p14="http://schemas.microsoft.com/office/powerpoint/2010/main" val="193330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949518F-290E-68ED-67AF-02BE050FE921}"/>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endParaRPr lang="en-US" sz="4200"/>
          </a:p>
        </p:txBody>
      </p:sp>
      <p:pic>
        <p:nvPicPr>
          <p:cNvPr id="11" name="Picture 10" descr="A screenshot of a graph&#10;&#10;Description automatically generated">
            <a:extLst>
              <a:ext uri="{FF2B5EF4-FFF2-40B4-BE49-F238E27FC236}">
                <a16:creationId xmlns:a16="http://schemas.microsoft.com/office/drawing/2014/main" id="{59F67104-0126-1F75-373B-B2F9E9D8D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3" y="2869288"/>
            <a:ext cx="3689045" cy="2702226"/>
          </a:xfrm>
          <a:prstGeom prst="rect">
            <a:avLst/>
          </a:prstGeom>
          <a:effectLst>
            <a:outerShdw blurRad="508000" dist="101600" dir="5400000" algn="tl" rotWithShape="0">
              <a:prstClr val="black">
                <a:alpha val="10000"/>
              </a:prstClr>
            </a:outerShdw>
          </a:effectLst>
        </p:spPr>
      </p:pic>
      <p:pic>
        <p:nvPicPr>
          <p:cNvPr id="5" name="Content Placeholder 4" descr="A graph of a bar chart&#10;&#10;Description automatically generated with medium confidence">
            <a:extLst>
              <a:ext uri="{FF2B5EF4-FFF2-40B4-BE49-F238E27FC236}">
                <a16:creationId xmlns:a16="http://schemas.microsoft.com/office/drawing/2014/main" id="{87BD4ECD-0BCF-D87A-583D-8E415A63EA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9907" y="2887322"/>
            <a:ext cx="3689045" cy="2665335"/>
          </a:xfrm>
          <a:prstGeom prst="rect">
            <a:avLst/>
          </a:prstGeom>
        </p:spPr>
      </p:pic>
      <p:pic>
        <p:nvPicPr>
          <p:cNvPr id="7" name="Picture 6" descr="A pie chart with numbers and a few words&#10;&#10;Description automatically generated">
            <a:extLst>
              <a:ext uri="{FF2B5EF4-FFF2-40B4-BE49-F238E27FC236}">
                <a16:creationId xmlns:a16="http://schemas.microsoft.com/office/drawing/2014/main" id="{FD9A17DD-55FD-DA3B-CB8D-8D598543D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124" y="2321424"/>
            <a:ext cx="3359899" cy="1621151"/>
          </a:xfrm>
          <a:prstGeom prst="rect">
            <a:avLst/>
          </a:prstGeom>
          <a:effectLst>
            <a:outerShdw blurRad="508000" dist="101600" dir="5400000" algn="tl" rotWithShape="0">
              <a:prstClr val="black">
                <a:alpha val="10000"/>
              </a:prstClr>
            </a:outerShdw>
          </a:effectLst>
        </p:spPr>
      </p:pic>
      <p:pic>
        <p:nvPicPr>
          <p:cNvPr id="9" name="Picture 8" descr="A graph of a graph&#10;&#10;Description automatically generated">
            <a:extLst>
              <a:ext uri="{FF2B5EF4-FFF2-40B4-BE49-F238E27FC236}">
                <a16:creationId xmlns:a16="http://schemas.microsoft.com/office/drawing/2014/main" id="{CE732055-1023-D365-60CC-47D3B9D9A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124" y="4308380"/>
            <a:ext cx="3196799" cy="199800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72512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9997-AE15-001E-8D6C-462389626EB9}"/>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653968A8-899D-4A87-F1B7-5D277B9DA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2967" y="886057"/>
            <a:ext cx="8324314" cy="5202697"/>
          </a:xfrm>
        </p:spPr>
      </p:pic>
    </p:spTree>
    <p:extLst>
      <p:ext uri="{BB962C8B-B14F-4D97-AF65-F5344CB8AC3E}">
        <p14:creationId xmlns:p14="http://schemas.microsoft.com/office/powerpoint/2010/main" val="314252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FE9ED-0DBF-86AC-4FE4-EAD52E1D7C94}"/>
              </a:ext>
            </a:extLst>
          </p:cNvPr>
          <p:cNvSpPr>
            <a:spLocks noGrp="1"/>
          </p:cNvSpPr>
          <p:nvPr>
            <p:ph type="title"/>
          </p:nvPr>
        </p:nvSpPr>
        <p:spPr>
          <a:xfrm>
            <a:off x="1006900" y="1188637"/>
            <a:ext cx="3141430" cy="4480726"/>
          </a:xfrm>
        </p:spPr>
        <p:txBody>
          <a:bodyPr>
            <a:normAutofit/>
          </a:bodyPr>
          <a:lstStyle/>
          <a:p>
            <a:pPr algn="r"/>
            <a:r>
              <a:rPr lang="en-US" sz="6600" dirty="0"/>
              <a:t>12 Sept</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7F6DB8-ED1D-BBA7-9AD7-AA5A6F38E1E3}"/>
              </a:ext>
            </a:extLst>
          </p:cNvPr>
          <p:cNvSpPr>
            <a:spLocks noGrp="1"/>
          </p:cNvSpPr>
          <p:nvPr>
            <p:ph idx="1"/>
          </p:nvPr>
        </p:nvSpPr>
        <p:spPr>
          <a:xfrm>
            <a:off x="5138928" y="1338729"/>
            <a:ext cx="4795584" cy="4180542"/>
          </a:xfrm>
        </p:spPr>
        <p:txBody>
          <a:bodyPr anchor="ctr">
            <a:normAutofit/>
          </a:bodyPr>
          <a:lstStyle/>
          <a:p>
            <a:r>
              <a:rPr lang="en-US" sz="800"/>
              <a:t>- Azure Synapse is an enterprise analytics service that accelerates time to insight across data warehouses and big      </a:t>
            </a:r>
          </a:p>
          <a:p>
            <a:r>
              <a:rPr lang="en-US" sz="800"/>
              <a:t>data systems. Azure Synapse brings together the best of SQL technologies used in enterprise data warehousing, Spark technologies used for big data, Data Explorer for log and time series analytics, Pipelines for data integration and ETL/ELT, and deep integration with other Azure services such as Power BI, CosmosDB, and AzureML.</a:t>
            </a:r>
          </a:p>
          <a:p>
            <a:r>
              <a:rPr lang="en-US" sz="800"/>
              <a:t>- Synapse always need a storage acc</a:t>
            </a:r>
          </a:p>
          <a:p>
            <a:r>
              <a:rPr lang="en-US" sz="800"/>
              <a:t>- All the data will be stored on the storage acc and it should be gen2 </a:t>
            </a:r>
          </a:p>
          <a:p>
            <a:r>
              <a:rPr lang="en-US" sz="800"/>
              <a:t>- if we make a synapse service, it will automatically ask us to create a gen2 storage accc</a:t>
            </a:r>
          </a:p>
          <a:p>
            <a:r>
              <a:rPr lang="en-US" sz="800"/>
              <a:t>- on develop we can make notebooks</a:t>
            </a:r>
          </a:p>
          <a:p>
            <a:r>
              <a:rPr lang="en-US" sz="800"/>
              <a:t> - integrate IR , pipelines</a:t>
            </a:r>
          </a:p>
          <a:p>
            <a:r>
              <a:rPr lang="en-US" sz="800"/>
              <a:t>- each and everything needs a different computing unit</a:t>
            </a:r>
          </a:p>
          <a:p>
            <a:r>
              <a:rPr lang="en-US" sz="800"/>
              <a:t>- serverless and dedicated sql pool</a:t>
            </a:r>
          </a:p>
          <a:p>
            <a:r>
              <a:rPr lang="en-US" sz="800"/>
              <a:t>- serverless fully managed by azure or any other service provider. Don’t have to worry about maintenance.</a:t>
            </a:r>
          </a:p>
          <a:p>
            <a:endParaRPr lang="en-US" sz="800"/>
          </a:p>
          <a:p>
            <a:endParaRPr lang="en-US" sz="800"/>
          </a:p>
          <a:p>
            <a:r>
              <a:rPr lang="en-US" sz="800"/>
              <a:t>-</a:t>
            </a:r>
          </a:p>
          <a:p>
            <a:endParaRPr lang="en-US" sz="800"/>
          </a:p>
        </p:txBody>
      </p:sp>
    </p:spTree>
    <p:extLst>
      <p:ext uri="{BB962C8B-B14F-4D97-AF65-F5344CB8AC3E}">
        <p14:creationId xmlns:p14="http://schemas.microsoft.com/office/powerpoint/2010/main" val="397828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ight Triangle 2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25C99-B580-5C7F-D123-09E50031C7F4}"/>
              </a:ext>
            </a:extLst>
          </p:cNvPr>
          <p:cNvSpPr>
            <a:spLocks noGrp="1"/>
          </p:cNvSpPr>
          <p:nvPr>
            <p:ph type="title"/>
          </p:nvPr>
        </p:nvSpPr>
        <p:spPr>
          <a:xfrm>
            <a:off x="1006900" y="1188637"/>
            <a:ext cx="3057101" cy="4480726"/>
          </a:xfrm>
        </p:spPr>
        <p:txBody>
          <a:bodyPr>
            <a:normAutofit/>
          </a:bodyPr>
          <a:lstStyle/>
          <a:p>
            <a:pPr algn="r"/>
            <a:r>
              <a:rPr lang="en-US" sz="6600" dirty="0"/>
              <a:t>12 Sept</a:t>
            </a:r>
          </a:p>
        </p:txBody>
      </p:sp>
      <p:cxnSp>
        <p:nvCxnSpPr>
          <p:cNvPr id="26" name="Straight Connector 2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7DC5AD1F-2534-8BB1-B268-B3B35AEFAFFE}"/>
              </a:ext>
            </a:extLst>
          </p:cNvPr>
          <p:cNvGraphicFramePr>
            <a:graphicFrameLocks noGrp="1"/>
          </p:cNvGraphicFramePr>
          <p:nvPr>
            <p:ph idx="1"/>
            <p:extLst>
              <p:ext uri="{D42A27DB-BD31-4B8C-83A1-F6EECF244321}">
                <p14:modId xmlns:p14="http://schemas.microsoft.com/office/powerpoint/2010/main" val="398781238"/>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112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ight Triangle 2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C982E-CFD4-12DC-3687-799B8D157224}"/>
              </a:ext>
            </a:extLst>
          </p:cNvPr>
          <p:cNvSpPr>
            <a:spLocks noGrp="1"/>
          </p:cNvSpPr>
          <p:nvPr>
            <p:ph type="title"/>
          </p:nvPr>
        </p:nvSpPr>
        <p:spPr>
          <a:xfrm>
            <a:off x="1006900" y="1188637"/>
            <a:ext cx="3057101" cy="4480726"/>
          </a:xfrm>
        </p:spPr>
        <p:txBody>
          <a:bodyPr>
            <a:normAutofit/>
          </a:bodyPr>
          <a:lstStyle/>
          <a:p>
            <a:pPr algn="r"/>
            <a:r>
              <a:rPr lang="en-US" sz="6600" dirty="0"/>
              <a:t>12 sept</a:t>
            </a:r>
          </a:p>
        </p:txBody>
      </p:sp>
      <p:cxnSp>
        <p:nvCxnSpPr>
          <p:cNvPr id="26" name="Straight Connector 2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2">
            <a:extLst>
              <a:ext uri="{FF2B5EF4-FFF2-40B4-BE49-F238E27FC236}">
                <a16:creationId xmlns:a16="http://schemas.microsoft.com/office/drawing/2014/main" id="{5BAB223E-EC31-9C06-7FA5-7349C0FDB447}"/>
              </a:ext>
            </a:extLst>
          </p:cNvPr>
          <p:cNvGraphicFramePr>
            <a:graphicFrameLocks noGrp="1"/>
          </p:cNvGraphicFramePr>
          <p:nvPr>
            <p:ph idx="1"/>
            <p:extLst>
              <p:ext uri="{D42A27DB-BD31-4B8C-83A1-F6EECF244321}">
                <p14:modId xmlns:p14="http://schemas.microsoft.com/office/powerpoint/2010/main" val="717542673"/>
              </p:ext>
            </p:extLst>
          </p:nvPr>
        </p:nvGraphicFramePr>
        <p:xfrm>
          <a:off x="5170778" y="1188637"/>
          <a:ext cx="4780416"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167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6">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computer screen&#10;&#10;Description automatically generated">
            <a:extLst>
              <a:ext uri="{FF2B5EF4-FFF2-40B4-BE49-F238E27FC236}">
                <a16:creationId xmlns:a16="http://schemas.microsoft.com/office/drawing/2014/main" id="{2E167473-8109-CDAA-113F-22E37381BEFD}"/>
              </a:ext>
            </a:extLst>
          </p:cNvPr>
          <p:cNvPicPr>
            <a:picLocks noChangeAspect="1"/>
          </p:cNvPicPr>
          <p:nvPr/>
        </p:nvPicPr>
        <p:blipFill rotWithShape="1">
          <a:blip r:embed="rId2">
            <a:extLst>
              <a:ext uri="{28A0092B-C50C-407E-A947-70E740481C1C}">
                <a14:useLocalDpi xmlns:a14="http://schemas.microsoft.com/office/drawing/2010/main" val="0"/>
              </a:ext>
            </a:extLst>
          </a:blip>
          <a:srcRect r="-1" b="1168"/>
          <a:stretch/>
        </p:blipFill>
        <p:spPr>
          <a:xfrm>
            <a:off x="621669" y="623268"/>
            <a:ext cx="5477256" cy="3383280"/>
          </a:xfrm>
          <a:prstGeom prst="rect">
            <a:avLst/>
          </a:prstGeom>
        </p:spPr>
      </p:pic>
      <p:pic>
        <p:nvPicPr>
          <p:cNvPr id="21" name="Content Placeholder 20" descr="A computer screen shot of a computer screen&#10;&#10;Description automatically generated">
            <a:extLst>
              <a:ext uri="{FF2B5EF4-FFF2-40B4-BE49-F238E27FC236}">
                <a16:creationId xmlns:a16="http://schemas.microsoft.com/office/drawing/2014/main" id="{E10EF322-7B42-18FA-00F2-60FB05F10AE1}"/>
              </a:ext>
            </a:extLst>
          </p:cNvPr>
          <p:cNvPicPr>
            <a:picLocks noChangeAspect="1"/>
          </p:cNvPicPr>
          <p:nvPr/>
        </p:nvPicPr>
        <p:blipFill rotWithShape="1">
          <a:blip r:embed="rId3">
            <a:extLst>
              <a:ext uri="{28A0092B-C50C-407E-A947-70E740481C1C}">
                <a14:useLocalDpi xmlns:a14="http://schemas.microsoft.com/office/drawing/2010/main" val="0"/>
              </a:ext>
            </a:extLst>
          </a:blip>
          <a:srcRect l="10848" r="10676" b="-3"/>
          <a:stretch/>
        </p:blipFill>
        <p:spPr>
          <a:xfrm>
            <a:off x="621669" y="4088856"/>
            <a:ext cx="2689848" cy="2142307"/>
          </a:xfrm>
          <a:prstGeom prst="rect">
            <a:avLst/>
          </a:prstGeom>
        </p:spPr>
      </p:pic>
      <p:sp>
        <p:nvSpPr>
          <p:cNvPr id="46" name="Right Triangle 3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0">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shot of a computer screen&#10;&#10;Description automatically generated">
            <a:extLst>
              <a:ext uri="{FF2B5EF4-FFF2-40B4-BE49-F238E27FC236}">
                <a16:creationId xmlns:a16="http://schemas.microsoft.com/office/drawing/2014/main" id="{CFD0BE54-7D00-0569-62BF-AF14D62396A4}"/>
              </a:ext>
            </a:extLst>
          </p:cNvPr>
          <p:cNvPicPr>
            <a:picLocks noChangeAspect="1"/>
          </p:cNvPicPr>
          <p:nvPr/>
        </p:nvPicPr>
        <p:blipFill rotWithShape="1">
          <a:blip r:embed="rId3">
            <a:extLst>
              <a:ext uri="{28A0092B-C50C-407E-A947-70E740481C1C}">
                <a14:useLocalDpi xmlns:a14="http://schemas.microsoft.com/office/drawing/2010/main" val="0"/>
              </a:ext>
            </a:extLst>
          </a:blip>
          <a:srcRect l="10870" r="10698" b="-2"/>
          <a:stretch/>
        </p:blipFill>
        <p:spPr>
          <a:xfrm>
            <a:off x="3410589" y="4088856"/>
            <a:ext cx="2688336" cy="2142301"/>
          </a:xfrm>
          <a:prstGeom prst="rect">
            <a:avLst/>
          </a:prstGeom>
        </p:spPr>
      </p:pic>
      <p:sp>
        <p:nvSpPr>
          <p:cNvPr id="34" name="Content Placeholder 33">
            <a:extLst>
              <a:ext uri="{FF2B5EF4-FFF2-40B4-BE49-F238E27FC236}">
                <a16:creationId xmlns:a16="http://schemas.microsoft.com/office/drawing/2014/main" id="{ACBF7EE4-A6CB-F5C3-15C1-DA03F77BEE63}"/>
              </a:ext>
            </a:extLst>
          </p:cNvPr>
          <p:cNvSpPr>
            <a:spLocks noGrp="1"/>
          </p:cNvSpPr>
          <p:nvPr>
            <p:ph idx="1"/>
          </p:nvPr>
        </p:nvSpPr>
        <p:spPr>
          <a:xfrm>
            <a:off x="6889831" y="2998277"/>
            <a:ext cx="3963699" cy="1964661"/>
          </a:xfrm>
        </p:spPr>
        <p:txBody>
          <a:bodyPr anchor="t">
            <a:normAutofit/>
          </a:bodyPr>
          <a:lstStyle/>
          <a:p>
            <a:endParaRPr lang="en-US" sz="2000"/>
          </a:p>
        </p:txBody>
      </p:sp>
    </p:spTree>
    <p:extLst>
      <p:ext uri="{BB962C8B-B14F-4D97-AF65-F5344CB8AC3E}">
        <p14:creationId xmlns:p14="http://schemas.microsoft.com/office/powerpoint/2010/main" val="250501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7E9EC-22BB-06B8-A2F0-CA7705020E0E}"/>
              </a:ext>
            </a:extLst>
          </p:cNvPr>
          <p:cNvSpPr>
            <a:spLocks noGrp="1"/>
          </p:cNvSpPr>
          <p:nvPr>
            <p:ph type="title"/>
          </p:nvPr>
        </p:nvSpPr>
        <p:spPr>
          <a:xfrm>
            <a:off x="1127760" y="4212709"/>
            <a:ext cx="8232296" cy="1337699"/>
          </a:xfrm>
        </p:spPr>
        <p:txBody>
          <a:bodyPr anchor="b">
            <a:normAutofit/>
          </a:bodyPr>
          <a:lstStyle/>
          <a:p>
            <a:r>
              <a:rPr lang="en-US" sz="6000" dirty="0"/>
              <a:t>13 sept</a:t>
            </a:r>
          </a:p>
        </p:txBody>
      </p:sp>
      <p:pic>
        <p:nvPicPr>
          <p:cNvPr id="7" name="Graphic 6" descr="Deploy">
            <a:extLst>
              <a:ext uri="{FF2B5EF4-FFF2-40B4-BE49-F238E27FC236}">
                <a16:creationId xmlns:a16="http://schemas.microsoft.com/office/drawing/2014/main" id="{5784B670-5017-121D-D91E-3D1CE51FA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1373" y="1107907"/>
            <a:ext cx="2799692" cy="2799692"/>
          </a:xfrm>
          <a:prstGeom prst="rect">
            <a:avLst/>
          </a:prstGeom>
        </p:spPr>
      </p:pic>
      <p:sp>
        <p:nvSpPr>
          <p:cNvPr id="3" name="Content Placeholder 2">
            <a:extLst>
              <a:ext uri="{FF2B5EF4-FFF2-40B4-BE49-F238E27FC236}">
                <a16:creationId xmlns:a16="http://schemas.microsoft.com/office/drawing/2014/main" id="{66CD81D1-2451-B1CF-8699-AA2F8BF28DF1}"/>
              </a:ext>
            </a:extLst>
          </p:cNvPr>
          <p:cNvSpPr>
            <a:spLocks noGrp="1"/>
          </p:cNvSpPr>
          <p:nvPr>
            <p:ph idx="1"/>
          </p:nvPr>
        </p:nvSpPr>
        <p:spPr>
          <a:xfrm>
            <a:off x="4654294" y="1107907"/>
            <a:ext cx="5414265" cy="2799692"/>
          </a:xfrm>
        </p:spPr>
        <p:txBody>
          <a:bodyPr anchor="ctr">
            <a:normAutofit/>
          </a:bodyPr>
          <a:lstStyle/>
          <a:p>
            <a:r>
              <a:rPr lang="en-US" sz="1600" dirty="0"/>
              <a:t> Power Query Editor Tx</a:t>
            </a:r>
          </a:p>
          <a:p>
            <a:r>
              <a:rPr lang="en-US" sz="1600" dirty="0"/>
              <a:t>- DAX measures</a:t>
            </a:r>
          </a:p>
          <a:p>
            <a:r>
              <a:rPr lang="en-US" sz="1600" dirty="0"/>
              <a:t>- DAX calculated columns</a:t>
            </a:r>
          </a:p>
          <a:p>
            <a:r>
              <a:rPr lang="en-US" sz="1600" dirty="0"/>
              <a:t>- Filters ( Visual, Page, All Page)</a:t>
            </a:r>
          </a:p>
          <a:p>
            <a:r>
              <a:rPr lang="en-US" sz="1600" dirty="0"/>
              <a:t>- Slicer</a:t>
            </a:r>
          </a:p>
          <a:p>
            <a:r>
              <a:rPr lang="en-US" sz="1600" dirty="0"/>
              <a:t>- RLS ( manage roles)</a:t>
            </a:r>
          </a:p>
          <a:p>
            <a:r>
              <a:rPr lang="en-US" sz="1600" dirty="0"/>
              <a:t>- Beautification</a:t>
            </a:r>
          </a:p>
          <a:p>
            <a:r>
              <a:rPr lang="en-US" sz="1600" dirty="0"/>
              <a:t>- Parameter for our sources</a:t>
            </a:r>
          </a:p>
          <a:p>
            <a:endParaRPr lang="en-US" sz="1600" dirty="0"/>
          </a:p>
        </p:txBody>
      </p:sp>
    </p:spTree>
    <p:extLst>
      <p:ext uri="{BB962C8B-B14F-4D97-AF65-F5344CB8AC3E}">
        <p14:creationId xmlns:p14="http://schemas.microsoft.com/office/powerpoint/2010/main" val="285758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4E98B8B0-573C-43DD-85FE-31433D570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7273BB53-A571-EE9C-3AC6-9D88236371C8}"/>
              </a:ext>
            </a:extLst>
          </p:cNvPr>
          <p:cNvPicPr>
            <a:picLocks noChangeAspect="1"/>
          </p:cNvPicPr>
          <p:nvPr/>
        </p:nvPicPr>
        <p:blipFill rotWithShape="1">
          <a:blip r:embed="rId2">
            <a:extLst>
              <a:ext uri="{28A0092B-C50C-407E-A947-70E740481C1C}">
                <a14:useLocalDpi xmlns:a14="http://schemas.microsoft.com/office/drawing/2010/main" val="0"/>
              </a:ext>
            </a:extLst>
          </a:blip>
          <a:srcRect r="30348"/>
          <a:stretch/>
        </p:blipFill>
        <p:spPr>
          <a:xfrm>
            <a:off x="-101580" y="10"/>
            <a:ext cx="7642726" cy="6857990"/>
          </a:xfrm>
          <a:prstGeom prst="rect">
            <a:avLst/>
          </a:prstGeom>
        </p:spPr>
      </p:pic>
      <p:sp>
        <p:nvSpPr>
          <p:cNvPr id="26" name="Rectangle 1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creenshot of a computer&#10;&#10;Description automatically generated">
            <a:extLst>
              <a:ext uri="{FF2B5EF4-FFF2-40B4-BE49-F238E27FC236}">
                <a16:creationId xmlns:a16="http://schemas.microsoft.com/office/drawing/2014/main" id="{9E902017-5086-5082-60C6-8DC758A3D498}"/>
              </a:ext>
            </a:extLst>
          </p:cNvPr>
          <p:cNvPicPr>
            <a:picLocks noChangeAspect="1"/>
          </p:cNvPicPr>
          <p:nvPr/>
        </p:nvPicPr>
        <p:blipFill rotWithShape="1">
          <a:blip r:embed="rId3">
            <a:extLst>
              <a:ext uri="{28A0092B-C50C-407E-A947-70E740481C1C}">
                <a14:useLocalDpi xmlns:a14="http://schemas.microsoft.com/office/drawing/2010/main" val="0"/>
              </a:ext>
            </a:extLst>
          </a:blip>
          <a:srcRect t="18770" r="1" b="1078"/>
          <a:stretch/>
        </p:blipFill>
        <p:spPr>
          <a:xfrm>
            <a:off x="7720049" y="10"/>
            <a:ext cx="4471952" cy="2240270"/>
          </a:xfrm>
          <a:prstGeom prst="rect">
            <a:avLst/>
          </a:prstGeom>
        </p:spPr>
      </p:pic>
      <p:sp>
        <p:nvSpPr>
          <p:cNvPr id="27" name="Rectangle 2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370"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070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computer screen shot of a pie chart&#10;&#10;Description automatically generated">
            <a:extLst>
              <a:ext uri="{FF2B5EF4-FFF2-40B4-BE49-F238E27FC236}">
                <a16:creationId xmlns:a16="http://schemas.microsoft.com/office/drawing/2014/main" id="{8BDB902C-A928-6BB0-4EDC-29C36E4106B6}"/>
              </a:ext>
            </a:extLst>
          </p:cNvPr>
          <p:cNvPicPr>
            <a:picLocks noChangeAspect="1"/>
          </p:cNvPicPr>
          <p:nvPr/>
        </p:nvPicPr>
        <p:blipFill rotWithShape="1">
          <a:blip r:embed="rId4">
            <a:extLst>
              <a:ext uri="{28A0092B-C50C-407E-A947-70E740481C1C}">
                <a14:useLocalDpi xmlns:a14="http://schemas.microsoft.com/office/drawing/2010/main" val="0"/>
              </a:ext>
            </a:extLst>
          </a:blip>
          <a:srcRect t="19846" r="1" b="1"/>
          <a:stretch/>
        </p:blipFill>
        <p:spPr>
          <a:xfrm>
            <a:off x="7720049" y="2308860"/>
            <a:ext cx="4471952" cy="224028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F8337F66-4875-0CD8-79D2-5AB15C80B78C}"/>
              </a:ext>
            </a:extLst>
          </p:cNvPr>
          <p:cNvPicPr>
            <a:picLocks noChangeAspect="1"/>
          </p:cNvPicPr>
          <p:nvPr/>
        </p:nvPicPr>
        <p:blipFill rotWithShape="1">
          <a:blip r:embed="rId5">
            <a:extLst>
              <a:ext uri="{28A0092B-C50C-407E-A947-70E740481C1C}">
                <a14:useLocalDpi xmlns:a14="http://schemas.microsoft.com/office/drawing/2010/main" val="0"/>
              </a:ext>
            </a:extLst>
          </a:blip>
          <a:srcRect t="19846" r="1" b="1"/>
          <a:stretch/>
        </p:blipFill>
        <p:spPr>
          <a:xfrm>
            <a:off x="7720049" y="4617720"/>
            <a:ext cx="4471957" cy="2240280"/>
          </a:xfrm>
          <a:prstGeom prst="rect">
            <a:avLst/>
          </a:prstGeom>
        </p:spPr>
      </p:pic>
    </p:spTree>
    <p:extLst>
      <p:ext uri="{BB962C8B-B14F-4D97-AF65-F5344CB8AC3E}">
        <p14:creationId xmlns:p14="http://schemas.microsoft.com/office/powerpoint/2010/main" val="4135393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777DF-F6A2-4D53-B6F0-D9700609E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625059"/>
            <a:ext cx="5452525" cy="5607882"/>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BBCF3-2A2C-D01A-A99A-42544C1F27C7}"/>
              </a:ext>
            </a:extLst>
          </p:cNvPr>
          <p:cNvSpPr>
            <a:spLocks noGrp="1"/>
          </p:cNvSpPr>
          <p:nvPr>
            <p:ph type="title"/>
          </p:nvPr>
        </p:nvSpPr>
        <p:spPr>
          <a:xfrm>
            <a:off x="1006900" y="1188637"/>
            <a:ext cx="4623363" cy="4480726"/>
          </a:xfrm>
        </p:spPr>
        <p:txBody>
          <a:bodyPr>
            <a:normAutofit/>
          </a:bodyPr>
          <a:lstStyle/>
          <a:p>
            <a:pPr algn="r"/>
            <a:r>
              <a:rPr lang="en-US" sz="6600" dirty="0">
                <a:solidFill>
                  <a:schemeClr val="tx1">
                    <a:lumMod val="75000"/>
                    <a:lumOff val="25000"/>
                  </a:schemeClr>
                </a:solidFill>
              </a:rPr>
              <a:t>14 sept</a:t>
            </a:r>
          </a:p>
        </p:txBody>
      </p:sp>
      <p:sp>
        <p:nvSpPr>
          <p:cNvPr id="3" name="Content Placeholder 2">
            <a:extLst>
              <a:ext uri="{FF2B5EF4-FFF2-40B4-BE49-F238E27FC236}">
                <a16:creationId xmlns:a16="http://schemas.microsoft.com/office/drawing/2014/main" id="{6F0060CF-86D3-633E-6850-DE945F1DBF67}"/>
              </a:ext>
            </a:extLst>
          </p:cNvPr>
          <p:cNvSpPr>
            <a:spLocks noGrp="1"/>
          </p:cNvSpPr>
          <p:nvPr>
            <p:ph idx="1"/>
          </p:nvPr>
        </p:nvSpPr>
        <p:spPr>
          <a:xfrm>
            <a:off x="6577584" y="1896645"/>
            <a:ext cx="3953775" cy="3064712"/>
          </a:xfrm>
        </p:spPr>
        <p:txBody>
          <a:bodyPr anchor="ctr">
            <a:normAutofit/>
          </a:bodyPr>
          <a:lstStyle/>
          <a:p>
            <a:r>
              <a:rPr lang="en-US" sz="1100"/>
              <a:t>Loading csv files in PowerBI</a:t>
            </a:r>
          </a:p>
          <a:p>
            <a:r>
              <a:rPr lang="en-US" sz="1100"/>
              <a:t>Relationship between entities</a:t>
            </a:r>
          </a:p>
          <a:p>
            <a:r>
              <a:rPr lang="en-US" sz="1100"/>
              <a:t>Univariant, Bivariant, multivariant</a:t>
            </a:r>
          </a:p>
          <a:p>
            <a:r>
              <a:rPr lang="en-US" sz="1100"/>
              <a:t>Hands on activities</a:t>
            </a:r>
          </a:p>
          <a:p>
            <a:pPr lvl="1"/>
            <a:r>
              <a:rPr lang="en-US" sz="1100"/>
              <a:t>Parameter</a:t>
            </a:r>
          </a:p>
          <a:p>
            <a:pPr lvl="1"/>
            <a:r>
              <a:rPr lang="en-US" sz="1100"/>
              <a:t>Power query editor</a:t>
            </a:r>
          </a:p>
          <a:p>
            <a:pPr lvl="1"/>
            <a:r>
              <a:rPr lang="en-US" sz="1100"/>
              <a:t>DAX</a:t>
            </a:r>
          </a:p>
          <a:p>
            <a:pPr lvl="1"/>
            <a:r>
              <a:rPr lang="en-US" sz="1100"/>
              <a:t>Filters</a:t>
            </a:r>
          </a:p>
          <a:p>
            <a:pPr lvl="1"/>
            <a:r>
              <a:rPr lang="en-US" sz="1100"/>
              <a:t>Slicer</a:t>
            </a:r>
          </a:p>
          <a:p>
            <a:pPr lvl="1"/>
            <a:r>
              <a:rPr lang="en-US" sz="1100"/>
              <a:t>Tables</a:t>
            </a:r>
          </a:p>
          <a:p>
            <a:pPr lvl="1"/>
            <a:r>
              <a:rPr lang="en-US" sz="1100"/>
              <a:t>Beautification</a:t>
            </a:r>
          </a:p>
          <a:p>
            <a:pPr lvl="1"/>
            <a:r>
              <a:rPr lang="en-US" sz="1100"/>
              <a:t>Connecting to SQL Management server</a:t>
            </a:r>
          </a:p>
          <a:p>
            <a:endParaRPr lang="en-US" sz="1100"/>
          </a:p>
        </p:txBody>
      </p:sp>
    </p:spTree>
    <p:extLst>
      <p:ext uri="{BB962C8B-B14F-4D97-AF65-F5344CB8AC3E}">
        <p14:creationId xmlns:p14="http://schemas.microsoft.com/office/powerpoint/2010/main" val="193524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FDC05A7B-3060-4D55-AD98-5814F79D4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9468A3AD-490E-9146-390D-030E91C52BB1}"/>
              </a:ext>
            </a:extLst>
          </p:cNvPr>
          <p:cNvPicPr>
            <a:picLocks noGrp="1" noChangeAspect="1"/>
          </p:cNvPicPr>
          <p:nvPr>
            <p:ph idx="1"/>
          </p:nvPr>
        </p:nvPicPr>
        <p:blipFill>
          <a:blip r:embed="rId2"/>
          <a:stretch>
            <a:fillRect/>
          </a:stretch>
        </p:blipFill>
        <p:spPr>
          <a:xfrm>
            <a:off x="320752" y="1337390"/>
            <a:ext cx="3703320" cy="201830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3C6EE2B-CCAC-7006-493E-0B6011D116C7}"/>
              </a:ext>
            </a:extLst>
          </p:cNvPr>
          <p:cNvPicPr>
            <a:picLocks noChangeAspect="1"/>
          </p:cNvPicPr>
          <p:nvPr/>
        </p:nvPicPr>
        <p:blipFill>
          <a:blip r:embed="rId3"/>
          <a:stretch>
            <a:fillRect/>
          </a:stretch>
        </p:blipFill>
        <p:spPr>
          <a:xfrm>
            <a:off x="4244340" y="1434602"/>
            <a:ext cx="3703320" cy="1823885"/>
          </a:xfrm>
          <a:prstGeom prst="rect">
            <a:avLst/>
          </a:prstGeom>
        </p:spPr>
      </p:pic>
      <p:pic>
        <p:nvPicPr>
          <p:cNvPr id="5" name="Picture 4" descr="A graph on a computer screen&#10;&#10;Description automatically generated">
            <a:extLst>
              <a:ext uri="{FF2B5EF4-FFF2-40B4-BE49-F238E27FC236}">
                <a16:creationId xmlns:a16="http://schemas.microsoft.com/office/drawing/2014/main" id="{057AC6F0-0495-F2B5-C513-648E1FBDB1E8}"/>
              </a:ext>
            </a:extLst>
          </p:cNvPr>
          <p:cNvPicPr>
            <a:picLocks noChangeAspect="1"/>
          </p:cNvPicPr>
          <p:nvPr/>
        </p:nvPicPr>
        <p:blipFill>
          <a:blip r:embed="rId4"/>
          <a:stretch>
            <a:fillRect/>
          </a:stretch>
        </p:blipFill>
        <p:spPr>
          <a:xfrm>
            <a:off x="8167928" y="1619768"/>
            <a:ext cx="3703320" cy="1453553"/>
          </a:xfrm>
          <a:prstGeom prst="rect">
            <a:avLst/>
          </a:prstGeom>
        </p:spPr>
      </p:pic>
    </p:spTree>
    <p:extLst>
      <p:ext uri="{BB962C8B-B14F-4D97-AF65-F5344CB8AC3E}">
        <p14:creationId xmlns:p14="http://schemas.microsoft.com/office/powerpoint/2010/main" val="112901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otalTime>102</TotalTime>
  <Words>469</Words>
  <Application>Microsoft Office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Calibri Light</vt:lpstr>
      <vt:lpstr>Office Theme</vt:lpstr>
      <vt:lpstr>PowerPoint Presentation</vt:lpstr>
      <vt:lpstr>12 Sept</vt:lpstr>
      <vt:lpstr>12 Sept</vt:lpstr>
      <vt:lpstr>12 sept</vt:lpstr>
      <vt:lpstr>PowerPoint Presentation</vt:lpstr>
      <vt:lpstr>13 sept</vt:lpstr>
      <vt:lpstr>PowerPoint Presentation</vt:lpstr>
      <vt:lpstr>14 sept</vt:lpstr>
      <vt:lpstr>PowerPoint Presentation</vt:lpstr>
      <vt:lpstr>15 sept</vt:lpstr>
      <vt:lpstr>15 sept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Ishan SBOBNG-PTIY/FAA</dc:creator>
  <cp:lastModifiedBy>Gupta, Ishan SBOBNG-PTIY/FAA</cp:lastModifiedBy>
  <cp:revision>1</cp:revision>
  <dcterms:created xsi:type="dcterms:W3CDTF">2023-09-15T09:39:05Z</dcterms:created>
  <dcterms:modified xsi:type="dcterms:W3CDTF">2023-09-15T11:21:34Z</dcterms:modified>
</cp:coreProperties>
</file>